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5" r:id="rId2"/>
    <p:sldId id="291" r:id="rId3"/>
    <p:sldId id="295" r:id="rId4"/>
    <p:sldId id="316" r:id="rId5"/>
    <p:sldId id="292" r:id="rId6"/>
    <p:sldId id="312" r:id="rId7"/>
    <p:sldId id="314" r:id="rId8"/>
    <p:sldId id="313" r:id="rId9"/>
    <p:sldId id="293" r:id="rId10"/>
    <p:sldId id="264" r:id="rId11"/>
    <p:sldId id="262" r:id="rId12"/>
    <p:sldId id="263" r:id="rId13"/>
    <p:sldId id="266" r:id="rId14"/>
    <p:sldId id="289" r:id="rId15"/>
    <p:sldId id="294" r:id="rId16"/>
    <p:sldId id="279" r:id="rId17"/>
    <p:sldId id="282" r:id="rId18"/>
    <p:sldId id="287" r:id="rId19"/>
    <p:sldId id="280" r:id="rId20"/>
    <p:sldId id="283" r:id="rId21"/>
    <p:sldId id="284" r:id="rId22"/>
    <p:sldId id="278" r:id="rId23"/>
    <p:sldId id="274" r:id="rId24"/>
    <p:sldId id="281" r:id="rId25"/>
    <p:sldId id="275" r:id="rId26"/>
    <p:sldId id="290" r:id="rId27"/>
    <p:sldId id="306" r:id="rId28"/>
    <p:sldId id="296" r:id="rId29"/>
    <p:sldId id="258" r:id="rId30"/>
    <p:sldId id="297" r:id="rId31"/>
    <p:sldId id="298" r:id="rId32"/>
    <p:sldId id="304" r:id="rId33"/>
    <p:sldId id="299" r:id="rId34"/>
    <p:sldId id="303" r:id="rId35"/>
    <p:sldId id="300" r:id="rId36"/>
    <p:sldId id="301" r:id="rId37"/>
    <p:sldId id="302" r:id="rId38"/>
    <p:sldId id="31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368" autoAdjust="0"/>
  </p:normalViewPr>
  <p:slideViewPr>
    <p:cSldViewPr snapToGrid="0">
      <p:cViewPr varScale="1">
        <p:scale>
          <a:sx n="107" d="100"/>
          <a:sy n="107" d="100"/>
        </p:scale>
        <p:origin x="9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章 子豪" userId="a49aefbc8cdc36ad" providerId="LiveId" clId="{7BD4B173-E02E-4116-9E6A-9D91CBF494D3}"/>
    <pc:docChg chg="undo custSel addSld delSld modSld sldOrd">
      <pc:chgData name="章 子豪" userId="a49aefbc8cdc36ad" providerId="LiveId" clId="{7BD4B173-E02E-4116-9E6A-9D91CBF494D3}" dt="2023-06-14T01:42:11.965" v="8544" actId="2696"/>
      <pc:docMkLst>
        <pc:docMk/>
      </pc:docMkLst>
      <pc:sldChg chg="modSp del mod">
        <pc:chgData name="章 子豪" userId="a49aefbc8cdc36ad" providerId="LiveId" clId="{7BD4B173-E02E-4116-9E6A-9D91CBF494D3}" dt="2023-06-09T12:44:10.303" v="5566" actId="2696"/>
        <pc:sldMkLst>
          <pc:docMk/>
          <pc:sldMk cId="83475592" sldId="256"/>
        </pc:sldMkLst>
        <pc:spChg chg="mod">
          <ac:chgData name="章 子豪" userId="a49aefbc8cdc36ad" providerId="LiveId" clId="{7BD4B173-E02E-4116-9E6A-9D91CBF494D3}" dt="2023-06-08T10:23:20.887" v="1195"/>
          <ac:spMkLst>
            <pc:docMk/>
            <pc:sldMk cId="83475592" sldId="256"/>
            <ac:spMk id="5" creationId="{D814B53E-7079-42D1-840A-59BB90464D76}"/>
          </ac:spMkLst>
        </pc:spChg>
      </pc:sldChg>
      <pc:sldChg chg="modSp add mod">
        <pc:chgData name="章 子豪" userId="a49aefbc8cdc36ad" providerId="LiveId" clId="{7BD4B173-E02E-4116-9E6A-9D91CBF494D3}" dt="2023-06-10T14:43:11.825" v="6924" actId="21"/>
        <pc:sldMkLst>
          <pc:docMk/>
          <pc:sldMk cId="1383229702" sldId="256"/>
        </pc:sldMkLst>
        <pc:spChg chg="mod">
          <ac:chgData name="章 子豪" userId="a49aefbc8cdc36ad" providerId="LiveId" clId="{7BD4B173-E02E-4116-9E6A-9D91CBF494D3}" dt="2023-06-10T14:43:11.825" v="6924" actId="21"/>
          <ac:spMkLst>
            <pc:docMk/>
            <pc:sldMk cId="1383229702" sldId="256"/>
            <ac:spMk id="5" creationId="{D814B53E-7079-42D1-840A-59BB90464D76}"/>
          </ac:spMkLst>
        </pc:spChg>
      </pc:sldChg>
      <pc:sldChg chg="add">
        <pc:chgData name="章 子豪" userId="a49aefbc8cdc36ad" providerId="LiveId" clId="{7BD4B173-E02E-4116-9E6A-9D91CBF494D3}" dt="2023-06-09T12:44:14.275" v="5567"/>
        <pc:sldMkLst>
          <pc:docMk/>
          <pc:sldMk cId="1501816418" sldId="257"/>
        </pc:sldMkLst>
      </pc:sldChg>
      <pc:sldChg chg="addSp delSp modSp del mod">
        <pc:chgData name="章 子豪" userId="a49aefbc8cdc36ad" providerId="LiveId" clId="{7BD4B173-E02E-4116-9E6A-9D91CBF494D3}" dt="2023-06-09T12:44:10.303" v="5566" actId="2696"/>
        <pc:sldMkLst>
          <pc:docMk/>
          <pc:sldMk cId="1562988238" sldId="257"/>
        </pc:sldMkLst>
        <pc:spChg chg="add del mod">
          <ac:chgData name="章 子豪" userId="a49aefbc8cdc36ad" providerId="LiveId" clId="{7BD4B173-E02E-4116-9E6A-9D91CBF494D3}" dt="2023-06-08T12:26:25.151" v="3011"/>
          <ac:spMkLst>
            <pc:docMk/>
            <pc:sldMk cId="1562988238" sldId="257"/>
            <ac:spMk id="5" creationId="{20602FD0-874D-4534-BFD9-897B59B50E24}"/>
          </ac:spMkLst>
        </pc:spChg>
        <pc:spChg chg="add mod">
          <ac:chgData name="章 子豪" userId="a49aefbc8cdc36ad" providerId="LiveId" clId="{7BD4B173-E02E-4116-9E6A-9D91CBF494D3}" dt="2023-06-08T12:28:19.697" v="3069" actId="1076"/>
          <ac:spMkLst>
            <pc:docMk/>
            <pc:sldMk cId="1562988238" sldId="257"/>
            <ac:spMk id="6" creationId="{0877F8BB-59A4-4175-A0AB-C8B24B029DA4}"/>
          </ac:spMkLst>
        </pc:spChg>
        <pc:spChg chg="add del mod">
          <ac:chgData name="章 子豪" userId="a49aefbc8cdc36ad" providerId="LiveId" clId="{7BD4B173-E02E-4116-9E6A-9D91CBF494D3}" dt="2023-06-08T12:28:20.160" v="3071"/>
          <ac:spMkLst>
            <pc:docMk/>
            <pc:sldMk cId="1562988238" sldId="257"/>
            <ac:spMk id="8" creationId="{DF4185E4-8E7F-4126-A231-F20B8C6EBA02}"/>
          </ac:spMkLst>
        </pc:spChg>
      </pc:sldChg>
      <pc:sldChg chg="addSp modSp mod ord">
        <pc:chgData name="章 子豪" userId="a49aefbc8cdc36ad" providerId="LiveId" clId="{7BD4B173-E02E-4116-9E6A-9D91CBF494D3}" dt="2023-06-13T14:03:07.703" v="8394" actId="1076"/>
        <pc:sldMkLst>
          <pc:docMk/>
          <pc:sldMk cId="527135890" sldId="258"/>
        </pc:sldMkLst>
        <pc:spChg chg="mod">
          <ac:chgData name="章 子豪" userId="a49aefbc8cdc36ad" providerId="LiveId" clId="{7BD4B173-E02E-4116-9E6A-9D91CBF494D3}" dt="2023-06-13T14:03:02.471" v="8393" actId="1076"/>
          <ac:spMkLst>
            <pc:docMk/>
            <pc:sldMk cId="527135890" sldId="258"/>
            <ac:spMk id="3" creationId="{75313CAC-8235-E52D-597D-190AA69D8426}"/>
          </ac:spMkLst>
        </pc:spChg>
        <pc:spChg chg="add mod">
          <ac:chgData name="章 子豪" userId="a49aefbc8cdc36ad" providerId="LiveId" clId="{7BD4B173-E02E-4116-9E6A-9D91CBF494D3}" dt="2023-06-13T14:02:37.614" v="8391" actId="1076"/>
          <ac:spMkLst>
            <pc:docMk/>
            <pc:sldMk cId="527135890" sldId="258"/>
            <ac:spMk id="8" creationId="{00991B44-447D-4826-B250-8C66E010B0C1}"/>
          </ac:spMkLst>
        </pc:spChg>
        <pc:spChg chg="mod">
          <ac:chgData name="章 子豪" userId="a49aefbc8cdc36ad" providerId="LiveId" clId="{7BD4B173-E02E-4116-9E6A-9D91CBF494D3}" dt="2023-06-08T12:56:00.915" v="3465" actId="20577"/>
          <ac:spMkLst>
            <pc:docMk/>
            <pc:sldMk cId="527135890" sldId="258"/>
            <ac:spMk id="10" creationId="{75E695ED-8C8F-4879-8CA2-56CA944A6116}"/>
          </ac:spMkLst>
        </pc:spChg>
        <pc:spChg chg="add mod">
          <ac:chgData name="章 子豪" userId="a49aefbc8cdc36ad" providerId="LiveId" clId="{7BD4B173-E02E-4116-9E6A-9D91CBF494D3}" dt="2023-06-13T14:03:07.703" v="8394" actId="1076"/>
          <ac:spMkLst>
            <pc:docMk/>
            <pc:sldMk cId="527135890" sldId="258"/>
            <ac:spMk id="13" creationId="{7A202EE1-8D95-461B-8208-4C32E29EB2A9}"/>
          </ac:spMkLst>
        </pc:spChg>
        <pc:spChg chg="mod">
          <ac:chgData name="章 子豪" userId="a49aefbc8cdc36ad" providerId="LiveId" clId="{7BD4B173-E02E-4116-9E6A-9D91CBF494D3}" dt="2023-06-09T14:43:26.320" v="6034" actId="1076"/>
          <ac:spMkLst>
            <pc:docMk/>
            <pc:sldMk cId="527135890" sldId="258"/>
            <ac:spMk id="15" creationId="{F98E1B0D-6327-43C5-A9E4-1539E33BB09E}"/>
          </ac:spMkLst>
        </pc:spChg>
        <pc:grpChg chg="mod">
          <ac:chgData name="章 子豪" userId="a49aefbc8cdc36ad" providerId="LiveId" clId="{7BD4B173-E02E-4116-9E6A-9D91CBF494D3}" dt="2023-06-08T13:06:34.860" v="3722" actId="1076"/>
          <ac:grpSpMkLst>
            <pc:docMk/>
            <pc:sldMk cId="527135890" sldId="258"/>
            <ac:grpSpMk id="7" creationId="{D57D2D57-B54D-4256-B0E7-BC7F0630F269}"/>
          </ac:grpSpMkLst>
        </pc:grpChg>
      </pc:sldChg>
      <pc:sldChg chg="del">
        <pc:chgData name="章 子豪" userId="a49aefbc8cdc36ad" providerId="LiveId" clId="{7BD4B173-E02E-4116-9E6A-9D91CBF494D3}" dt="2023-06-08T13:27:27.734" v="4002" actId="47"/>
        <pc:sldMkLst>
          <pc:docMk/>
          <pc:sldMk cId="823409385" sldId="259"/>
        </pc:sldMkLst>
      </pc:sldChg>
      <pc:sldChg chg="addSp delSp modSp del mod ord">
        <pc:chgData name="章 子豪" userId="a49aefbc8cdc36ad" providerId="LiveId" clId="{7BD4B173-E02E-4116-9E6A-9D91CBF494D3}" dt="2023-06-08T11:42:45.423" v="2169" actId="47"/>
        <pc:sldMkLst>
          <pc:docMk/>
          <pc:sldMk cId="215096480" sldId="260"/>
        </pc:sldMkLst>
        <pc:spChg chg="add del mod">
          <ac:chgData name="章 子豪" userId="a49aefbc8cdc36ad" providerId="LiveId" clId="{7BD4B173-E02E-4116-9E6A-9D91CBF494D3}" dt="2023-06-08T10:52:37.734" v="1711" actId="478"/>
          <ac:spMkLst>
            <pc:docMk/>
            <pc:sldMk cId="215096480" sldId="260"/>
            <ac:spMk id="3" creationId="{23942936-97A6-47D1-B3E8-31DFED34E556}"/>
          </ac:spMkLst>
        </pc:spChg>
        <pc:spChg chg="del mod">
          <ac:chgData name="章 子豪" userId="a49aefbc8cdc36ad" providerId="LiveId" clId="{7BD4B173-E02E-4116-9E6A-9D91CBF494D3}" dt="2023-06-08T10:51:39.779" v="1700" actId="478"/>
          <ac:spMkLst>
            <pc:docMk/>
            <pc:sldMk cId="215096480" sldId="260"/>
            <ac:spMk id="7" creationId="{4D728B73-204C-40EE-820A-1BB06FD2D52D}"/>
          </ac:spMkLst>
        </pc:spChg>
        <pc:spChg chg="add del mod">
          <ac:chgData name="章 子豪" userId="a49aefbc8cdc36ad" providerId="LiveId" clId="{7BD4B173-E02E-4116-9E6A-9D91CBF494D3}" dt="2023-06-08T10:51:39.779" v="1700" actId="478"/>
          <ac:spMkLst>
            <pc:docMk/>
            <pc:sldMk cId="215096480" sldId="260"/>
            <ac:spMk id="8" creationId="{0C7B3AFE-C420-4A36-8AFA-023457EB3E4C}"/>
          </ac:spMkLst>
        </pc:spChg>
        <pc:spChg chg="mod">
          <ac:chgData name="章 子豪" userId="a49aefbc8cdc36ad" providerId="LiveId" clId="{7BD4B173-E02E-4116-9E6A-9D91CBF494D3}" dt="2023-06-08T10:29:41.746" v="1386" actId="20577"/>
          <ac:spMkLst>
            <pc:docMk/>
            <pc:sldMk cId="215096480" sldId="260"/>
            <ac:spMk id="10" creationId="{75E695ED-8C8F-4879-8CA2-56CA944A6116}"/>
          </ac:spMkLst>
        </pc:spChg>
        <pc:spChg chg="add mod">
          <ac:chgData name="章 子豪" userId="a49aefbc8cdc36ad" providerId="LiveId" clId="{7BD4B173-E02E-4116-9E6A-9D91CBF494D3}" dt="2023-06-08T10:53:41.300" v="1754" actId="1076"/>
          <ac:spMkLst>
            <pc:docMk/>
            <pc:sldMk cId="215096480" sldId="260"/>
            <ac:spMk id="13" creationId="{F647A947-B99E-46AD-8B17-BD4BB512627E}"/>
          </ac:spMkLst>
        </pc:spChg>
        <pc:spChg chg="add mod">
          <ac:chgData name="章 子豪" userId="a49aefbc8cdc36ad" providerId="LiveId" clId="{7BD4B173-E02E-4116-9E6A-9D91CBF494D3}" dt="2023-06-08T10:53:46.604" v="1757" actId="1076"/>
          <ac:spMkLst>
            <pc:docMk/>
            <pc:sldMk cId="215096480" sldId="260"/>
            <ac:spMk id="15" creationId="{717FDC97-04FF-4AE2-8E0E-3F217F7AA6A5}"/>
          </ac:spMkLst>
        </pc:spChg>
        <pc:picChg chg="mod">
          <ac:chgData name="章 子豪" userId="a49aefbc8cdc36ad" providerId="LiveId" clId="{7BD4B173-E02E-4116-9E6A-9D91CBF494D3}" dt="2023-06-08T10:54:30.313" v="1758" actId="1076"/>
          <ac:picMkLst>
            <pc:docMk/>
            <pc:sldMk cId="215096480" sldId="260"/>
            <ac:picMk id="14" creationId="{532DC145-01B3-9741-BE93-E05856882CCE}"/>
          </ac:picMkLst>
        </pc:picChg>
      </pc:sldChg>
      <pc:sldChg chg="delSp del mod">
        <pc:chgData name="章 子豪" userId="a49aefbc8cdc36ad" providerId="LiveId" clId="{7BD4B173-E02E-4116-9E6A-9D91CBF494D3}" dt="2023-06-09T12:21:11.569" v="4993" actId="47"/>
        <pc:sldMkLst>
          <pc:docMk/>
          <pc:sldMk cId="1229168814" sldId="261"/>
        </pc:sldMkLst>
        <pc:picChg chg="del">
          <ac:chgData name="章 子豪" userId="a49aefbc8cdc36ad" providerId="LiveId" clId="{7BD4B173-E02E-4116-9E6A-9D91CBF494D3}" dt="2023-06-08T13:26:08.400" v="3963" actId="21"/>
          <ac:picMkLst>
            <pc:docMk/>
            <pc:sldMk cId="1229168814" sldId="261"/>
            <ac:picMk id="7" creationId="{7E9ED5FB-4FEC-4837-A358-13CCE1F7237F}"/>
          </ac:picMkLst>
        </pc:picChg>
      </pc:sldChg>
      <pc:sldChg chg="modSp mod ord">
        <pc:chgData name="章 子豪" userId="a49aefbc8cdc36ad" providerId="LiveId" clId="{7BD4B173-E02E-4116-9E6A-9D91CBF494D3}" dt="2023-06-13T13:48:40.961" v="8166" actId="113"/>
        <pc:sldMkLst>
          <pc:docMk/>
          <pc:sldMk cId="3809004525" sldId="262"/>
        </pc:sldMkLst>
        <pc:spChg chg="mod">
          <ac:chgData name="章 子豪" userId="a49aefbc8cdc36ad" providerId="LiveId" clId="{7BD4B173-E02E-4116-9E6A-9D91CBF494D3}" dt="2023-06-08T10:50:48.404" v="1692" actId="20577"/>
          <ac:spMkLst>
            <pc:docMk/>
            <pc:sldMk cId="3809004525" sldId="262"/>
            <ac:spMk id="10" creationId="{75E695ED-8C8F-4879-8CA2-56CA944A6116}"/>
          </ac:spMkLst>
        </pc:spChg>
        <pc:spChg chg="mod">
          <ac:chgData name="章 子豪" userId="a49aefbc8cdc36ad" providerId="LiveId" clId="{7BD4B173-E02E-4116-9E6A-9D91CBF494D3}" dt="2023-06-13T13:48:40.961" v="8166" actId="113"/>
          <ac:spMkLst>
            <pc:docMk/>
            <pc:sldMk cId="3809004525" sldId="262"/>
            <ac:spMk id="26" creationId="{BD2827D7-FF8E-441C-A13E-70DE9E9B3727}"/>
          </ac:spMkLst>
        </pc:spChg>
      </pc:sldChg>
      <pc:sldChg chg="addSp delSp modSp mod ord">
        <pc:chgData name="章 子豪" userId="a49aefbc8cdc36ad" providerId="LiveId" clId="{7BD4B173-E02E-4116-9E6A-9D91CBF494D3}" dt="2023-06-13T13:50:21.957" v="8194" actId="1076"/>
        <pc:sldMkLst>
          <pc:docMk/>
          <pc:sldMk cId="1215959593" sldId="263"/>
        </pc:sldMkLst>
        <pc:spChg chg="mod">
          <ac:chgData name="章 子豪" userId="a49aefbc8cdc36ad" providerId="LiveId" clId="{7BD4B173-E02E-4116-9E6A-9D91CBF494D3}" dt="2023-06-13T13:50:21.957" v="8194" actId="1076"/>
          <ac:spMkLst>
            <pc:docMk/>
            <pc:sldMk cId="1215959593" sldId="263"/>
            <ac:spMk id="8" creationId="{EC70D0C4-AE46-4DEC-89DE-16BE3230E8BA}"/>
          </ac:spMkLst>
        </pc:spChg>
        <pc:spChg chg="mod">
          <ac:chgData name="章 子豪" userId="a49aefbc8cdc36ad" providerId="LiveId" clId="{7BD4B173-E02E-4116-9E6A-9D91CBF494D3}" dt="2023-06-08T10:51:05.328" v="1694" actId="20577"/>
          <ac:spMkLst>
            <pc:docMk/>
            <pc:sldMk cId="1215959593" sldId="263"/>
            <ac:spMk id="10" creationId="{8F902631-FDB0-4C08-B113-632385E24072}"/>
          </ac:spMkLst>
        </pc:spChg>
        <pc:spChg chg="del mod">
          <ac:chgData name="章 子豪" userId="a49aefbc8cdc36ad" providerId="LiveId" clId="{7BD4B173-E02E-4116-9E6A-9D91CBF494D3}" dt="2023-06-13T13:49:14.493" v="8169"/>
          <ac:spMkLst>
            <pc:docMk/>
            <pc:sldMk cId="1215959593" sldId="263"/>
            <ac:spMk id="13" creationId="{9D1E78B8-CD21-48DC-A9B4-8A9CCFA3FCFF}"/>
          </ac:spMkLst>
        </pc:spChg>
        <pc:spChg chg="add del mod">
          <ac:chgData name="章 子豪" userId="a49aefbc8cdc36ad" providerId="LiveId" clId="{7BD4B173-E02E-4116-9E6A-9D91CBF494D3}" dt="2023-06-10T14:12:50.091" v="6223" actId="478"/>
          <ac:spMkLst>
            <pc:docMk/>
            <pc:sldMk cId="1215959593" sldId="263"/>
            <ac:spMk id="14" creationId="{2506042A-7090-4EE8-A7A7-869D498D10DA}"/>
          </ac:spMkLst>
        </pc:spChg>
        <pc:spChg chg="add mod">
          <ac:chgData name="章 子豪" userId="a49aefbc8cdc36ad" providerId="LiveId" clId="{7BD4B173-E02E-4116-9E6A-9D91CBF494D3}" dt="2023-06-13T13:50:21.957" v="8194" actId="1076"/>
          <ac:spMkLst>
            <pc:docMk/>
            <pc:sldMk cId="1215959593" sldId="263"/>
            <ac:spMk id="15" creationId="{DD33447A-743C-44A0-B9B6-BFF51BF368BD}"/>
          </ac:spMkLst>
        </pc:spChg>
        <pc:spChg chg="mod">
          <ac:chgData name="章 子豪" userId="a49aefbc8cdc36ad" providerId="LiveId" clId="{7BD4B173-E02E-4116-9E6A-9D91CBF494D3}" dt="2023-06-13T13:50:21.957" v="8194" actId="1076"/>
          <ac:spMkLst>
            <pc:docMk/>
            <pc:sldMk cId="1215959593" sldId="263"/>
            <ac:spMk id="16" creationId="{75B15099-8B72-4529-A89B-39396459BDA7}"/>
          </ac:spMkLst>
        </pc:spChg>
        <pc:spChg chg="del mod">
          <ac:chgData name="章 子豪" userId="a49aefbc8cdc36ad" providerId="LiveId" clId="{7BD4B173-E02E-4116-9E6A-9D91CBF494D3}" dt="2023-06-10T14:10:58.040" v="6168"/>
          <ac:spMkLst>
            <pc:docMk/>
            <pc:sldMk cId="1215959593" sldId="263"/>
            <ac:spMk id="18" creationId="{3B00891E-6021-4DF0-B9F8-42058DDEAE2E}"/>
          </ac:spMkLst>
        </pc:spChg>
        <pc:spChg chg="mod">
          <ac:chgData name="章 子豪" userId="a49aefbc8cdc36ad" providerId="LiveId" clId="{7BD4B173-E02E-4116-9E6A-9D91CBF494D3}" dt="2023-06-13T13:49:55.429" v="8188" actId="20577"/>
          <ac:spMkLst>
            <pc:docMk/>
            <pc:sldMk cId="1215959593" sldId="263"/>
            <ac:spMk id="30" creationId="{12FAAB52-8B24-94FA-9A4E-A1063948F03B}"/>
          </ac:spMkLst>
        </pc:spChg>
        <pc:picChg chg="mod">
          <ac:chgData name="章 子豪" userId="a49aefbc8cdc36ad" providerId="LiveId" clId="{7BD4B173-E02E-4116-9E6A-9D91CBF494D3}" dt="2023-06-13T13:50:09.165" v="8192" actId="1076"/>
          <ac:picMkLst>
            <pc:docMk/>
            <pc:sldMk cId="1215959593" sldId="263"/>
            <ac:picMk id="6" creationId="{32D42D80-B523-49F2-BDC1-05554B9A62ED}"/>
          </ac:picMkLst>
        </pc:picChg>
      </pc:sldChg>
      <pc:sldChg chg="modSp mod ord">
        <pc:chgData name="章 子豪" userId="a49aefbc8cdc36ad" providerId="LiveId" clId="{7BD4B173-E02E-4116-9E6A-9D91CBF494D3}" dt="2023-06-13T13:49:33.587" v="8172" actId="21"/>
        <pc:sldMkLst>
          <pc:docMk/>
          <pc:sldMk cId="2812352031" sldId="264"/>
        </pc:sldMkLst>
        <pc:spChg chg="mod">
          <ac:chgData name="章 子豪" userId="a49aefbc8cdc36ad" providerId="LiveId" clId="{7BD4B173-E02E-4116-9E6A-9D91CBF494D3}" dt="2023-06-10T14:09:39.585" v="6134" actId="1076"/>
          <ac:spMkLst>
            <pc:docMk/>
            <pc:sldMk cId="2812352031" sldId="264"/>
            <ac:spMk id="3" creationId="{FB3E8039-0AB6-ED4E-750A-E81FFA1CFD6D}"/>
          </ac:spMkLst>
        </pc:spChg>
        <pc:spChg chg="mod">
          <ac:chgData name="章 子豪" userId="a49aefbc8cdc36ad" providerId="LiveId" clId="{7BD4B173-E02E-4116-9E6A-9D91CBF494D3}" dt="2023-06-10T14:09:22.673" v="6130" actId="14100"/>
          <ac:spMkLst>
            <pc:docMk/>
            <pc:sldMk cId="2812352031" sldId="264"/>
            <ac:spMk id="7" creationId="{151DB11B-152F-4C6D-E42A-A51605E6133F}"/>
          </ac:spMkLst>
        </pc:spChg>
        <pc:spChg chg="mod">
          <ac:chgData name="章 子豪" userId="a49aefbc8cdc36ad" providerId="LiveId" clId="{7BD4B173-E02E-4116-9E6A-9D91CBF494D3}" dt="2023-06-13T13:49:33.587" v="8172" actId="21"/>
          <ac:spMkLst>
            <pc:docMk/>
            <pc:sldMk cId="2812352031" sldId="264"/>
            <ac:spMk id="9" creationId="{F6E793DF-6891-014D-6DB3-9CDDA88C488B}"/>
          </ac:spMkLst>
        </pc:spChg>
        <pc:spChg chg="mod">
          <ac:chgData name="章 子豪" userId="a49aefbc8cdc36ad" providerId="LiveId" clId="{7BD4B173-E02E-4116-9E6A-9D91CBF494D3}" dt="2023-06-12T15:03:57.793" v="7402" actId="20577"/>
          <ac:spMkLst>
            <pc:docMk/>
            <pc:sldMk cId="2812352031" sldId="264"/>
            <ac:spMk id="10" creationId="{75E695ED-8C8F-4879-8CA2-56CA944A6116}"/>
          </ac:spMkLst>
        </pc:spChg>
        <pc:spChg chg="mod">
          <ac:chgData name="章 子豪" userId="a49aefbc8cdc36ad" providerId="LiveId" clId="{7BD4B173-E02E-4116-9E6A-9D91CBF494D3}" dt="2023-06-10T14:06:55.701" v="6103" actId="207"/>
          <ac:spMkLst>
            <pc:docMk/>
            <pc:sldMk cId="2812352031" sldId="264"/>
            <ac:spMk id="12" creationId="{D770EF37-74EE-48A4-A1EC-5BC9CF56B94B}"/>
          </ac:spMkLst>
        </pc:spChg>
        <pc:spChg chg="mod">
          <ac:chgData name="章 子豪" userId="a49aefbc8cdc36ad" providerId="LiveId" clId="{7BD4B173-E02E-4116-9E6A-9D91CBF494D3}" dt="2023-06-13T13:47:55.027" v="8162" actId="1076"/>
          <ac:spMkLst>
            <pc:docMk/>
            <pc:sldMk cId="2812352031" sldId="264"/>
            <ac:spMk id="14" creationId="{942EE5C5-A729-5C0F-D7CC-AAC087AA94E7}"/>
          </ac:spMkLst>
        </pc:spChg>
        <pc:spChg chg="mod">
          <ac:chgData name="章 子豪" userId="a49aefbc8cdc36ad" providerId="LiveId" clId="{7BD4B173-E02E-4116-9E6A-9D91CBF494D3}" dt="2023-06-10T14:09:19.474" v="6129" actId="1076"/>
          <ac:spMkLst>
            <pc:docMk/>
            <pc:sldMk cId="2812352031" sldId="264"/>
            <ac:spMk id="17" creationId="{B3D54FAE-9B26-EC91-A33A-B1AFD9C2B44C}"/>
          </ac:spMkLst>
        </pc:spChg>
        <pc:spChg chg="mod">
          <ac:chgData name="章 子豪" userId="a49aefbc8cdc36ad" providerId="LiveId" clId="{7BD4B173-E02E-4116-9E6A-9D91CBF494D3}" dt="2023-06-10T14:09:25.401" v="6131" actId="1076"/>
          <ac:spMkLst>
            <pc:docMk/>
            <pc:sldMk cId="2812352031" sldId="264"/>
            <ac:spMk id="18" creationId="{99E8E4B6-1C7C-4D45-B03B-C16EEFCE2621}"/>
          </ac:spMkLst>
        </pc:spChg>
        <pc:spChg chg="mod">
          <ac:chgData name="章 子豪" userId="a49aefbc8cdc36ad" providerId="LiveId" clId="{7BD4B173-E02E-4116-9E6A-9D91CBF494D3}" dt="2023-06-10T14:06:55.701" v="6103" actId="207"/>
          <ac:spMkLst>
            <pc:docMk/>
            <pc:sldMk cId="2812352031" sldId="264"/>
            <ac:spMk id="20" creationId="{8F970E2D-A54F-4F74-8B6D-635DA438AEEA}"/>
          </ac:spMkLst>
        </pc:spChg>
        <pc:spChg chg="mod">
          <ac:chgData name="章 子豪" userId="a49aefbc8cdc36ad" providerId="LiveId" clId="{7BD4B173-E02E-4116-9E6A-9D91CBF494D3}" dt="2023-06-10T14:07:25.749" v="6105" actId="1076"/>
          <ac:spMkLst>
            <pc:docMk/>
            <pc:sldMk cId="2812352031" sldId="264"/>
            <ac:spMk id="21" creationId="{0F3AC16D-4039-D690-62FF-DA02AFCA29FA}"/>
          </ac:spMkLst>
        </pc:spChg>
        <pc:spChg chg="mod">
          <ac:chgData name="章 子豪" userId="a49aefbc8cdc36ad" providerId="LiveId" clId="{7BD4B173-E02E-4116-9E6A-9D91CBF494D3}" dt="2023-06-10T14:07:29.448" v="6106" actId="1076"/>
          <ac:spMkLst>
            <pc:docMk/>
            <pc:sldMk cId="2812352031" sldId="264"/>
            <ac:spMk id="25" creationId="{CC1A9FB9-70CC-5936-BE20-AF3B8BCCDCC2}"/>
          </ac:spMkLst>
        </pc:spChg>
        <pc:spChg chg="mod">
          <ac:chgData name="章 子豪" userId="a49aefbc8cdc36ad" providerId="LiveId" clId="{7BD4B173-E02E-4116-9E6A-9D91CBF494D3}" dt="2023-06-10T14:06:55.701" v="6103" actId="207"/>
          <ac:spMkLst>
            <pc:docMk/>
            <pc:sldMk cId="2812352031" sldId="264"/>
            <ac:spMk id="26" creationId="{08B0302A-E1A5-F8EB-E091-EE0CA53C246C}"/>
          </ac:spMkLst>
        </pc:spChg>
        <pc:spChg chg="mod">
          <ac:chgData name="章 子豪" userId="a49aefbc8cdc36ad" providerId="LiveId" clId="{7BD4B173-E02E-4116-9E6A-9D91CBF494D3}" dt="2023-06-10T14:07:38.368" v="6109" actId="1076"/>
          <ac:spMkLst>
            <pc:docMk/>
            <pc:sldMk cId="2812352031" sldId="264"/>
            <ac:spMk id="35" creationId="{50B70D32-ECA0-99AB-9AFF-6937450BF79E}"/>
          </ac:spMkLst>
        </pc:spChg>
        <pc:spChg chg="mod">
          <ac:chgData name="章 子豪" userId="a49aefbc8cdc36ad" providerId="LiveId" clId="{7BD4B173-E02E-4116-9E6A-9D91CBF494D3}" dt="2023-06-10T14:07:46.071" v="6111" actId="1076"/>
          <ac:spMkLst>
            <pc:docMk/>
            <pc:sldMk cId="2812352031" sldId="264"/>
            <ac:spMk id="37" creationId="{FBA6FC58-4883-EA51-5506-30482DAAB26D}"/>
          </ac:spMkLst>
        </pc:spChg>
        <pc:spChg chg="mod">
          <ac:chgData name="章 子豪" userId="a49aefbc8cdc36ad" providerId="LiveId" clId="{7BD4B173-E02E-4116-9E6A-9D91CBF494D3}" dt="2023-06-10T14:06:55.701" v="6103" actId="207"/>
          <ac:spMkLst>
            <pc:docMk/>
            <pc:sldMk cId="2812352031" sldId="264"/>
            <ac:spMk id="38" creationId="{55A4A724-17BE-2FE4-4B27-0E2463135369}"/>
          </ac:spMkLst>
        </pc:spChg>
        <pc:spChg chg="mod">
          <ac:chgData name="章 子豪" userId="a49aefbc8cdc36ad" providerId="LiveId" clId="{7BD4B173-E02E-4116-9E6A-9D91CBF494D3}" dt="2023-06-10T14:06:55.701" v="6103" actId="207"/>
          <ac:spMkLst>
            <pc:docMk/>
            <pc:sldMk cId="2812352031" sldId="264"/>
            <ac:spMk id="40" creationId="{8D5633E3-71A5-A10F-595C-DD74001E0B85}"/>
          </ac:spMkLst>
        </pc:spChg>
        <pc:spChg chg="mod">
          <ac:chgData name="章 子豪" userId="a49aefbc8cdc36ad" providerId="LiveId" clId="{7BD4B173-E02E-4116-9E6A-9D91CBF494D3}" dt="2023-06-10T14:06:55.701" v="6103" actId="207"/>
          <ac:spMkLst>
            <pc:docMk/>
            <pc:sldMk cId="2812352031" sldId="264"/>
            <ac:spMk id="41" creationId="{A7B4736A-CD36-625D-A8C0-FE93882D317A}"/>
          </ac:spMkLst>
        </pc:spChg>
        <pc:cxnChg chg="mod">
          <ac:chgData name="章 子豪" userId="a49aefbc8cdc36ad" providerId="LiveId" clId="{7BD4B173-E02E-4116-9E6A-9D91CBF494D3}" dt="2023-06-10T14:07:41.955" v="6110" actId="14100"/>
          <ac:cxnSpMkLst>
            <pc:docMk/>
            <pc:sldMk cId="2812352031" sldId="264"/>
            <ac:cxnSpMk id="28" creationId="{96C1C0C4-15CD-F65C-EEB8-07187DDF918F}"/>
          </ac:cxnSpMkLst>
        </pc:cxnChg>
        <pc:cxnChg chg="mod">
          <ac:chgData name="章 子豪" userId="a49aefbc8cdc36ad" providerId="LiveId" clId="{7BD4B173-E02E-4116-9E6A-9D91CBF494D3}" dt="2023-06-10T14:07:48.442" v="6112" actId="14100"/>
          <ac:cxnSpMkLst>
            <pc:docMk/>
            <pc:sldMk cId="2812352031" sldId="264"/>
            <ac:cxnSpMk id="29" creationId="{B536EA0B-EA13-D143-5E5A-777B8217B999}"/>
          </ac:cxnSpMkLst>
        </pc:cxnChg>
      </pc:sldChg>
      <pc:sldChg chg="addSp delSp modSp mod ord">
        <pc:chgData name="章 子豪" userId="a49aefbc8cdc36ad" providerId="LiveId" clId="{7BD4B173-E02E-4116-9E6A-9D91CBF494D3}" dt="2023-06-13T13:51:25.437" v="8232" actId="113"/>
        <pc:sldMkLst>
          <pc:docMk/>
          <pc:sldMk cId="1309023460" sldId="266"/>
        </pc:sldMkLst>
        <pc:spChg chg="mod">
          <ac:chgData name="章 子豪" userId="a49aefbc8cdc36ad" providerId="LiveId" clId="{7BD4B173-E02E-4116-9E6A-9D91CBF494D3}" dt="2023-06-12T15:05:12.131" v="7419" actId="113"/>
          <ac:spMkLst>
            <pc:docMk/>
            <pc:sldMk cId="1309023460" sldId="266"/>
            <ac:spMk id="5" creationId="{4682361A-0206-A84D-1996-D1AE8065DF9E}"/>
          </ac:spMkLst>
        </pc:spChg>
        <pc:spChg chg="mod">
          <ac:chgData name="章 子豪" userId="a49aefbc8cdc36ad" providerId="LiveId" clId="{7BD4B173-E02E-4116-9E6A-9D91CBF494D3}" dt="2023-06-08T12:02:29.943" v="2512" actId="20577"/>
          <ac:spMkLst>
            <pc:docMk/>
            <pc:sldMk cId="1309023460" sldId="266"/>
            <ac:spMk id="8" creationId="{D9D86407-C6AE-4C78-8A2D-67A4846B487B}"/>
          </ac:spMkLst>
        </pc:spChg>
        <pc:spChg chg="mod">
          <ac:chgData name="章 子豪" userId="a49aefbc8cdc36ad" providerId="LiveId" clId="{7BD4B173-E02E-4116-9E6A-9D91CBF494D3}" dt="2023-06-10T14:15:30.095" v="6231" actId="20577"/>
          <ac:spMkLst>
            <pc:docMk/>
            <pc:sldMk cId="1309023460" sldId="266"/>
            <ac:spMk id="11" creationId="{87356AF4-4EE8-84B6-1959-095B92D9F900}"/>
          </ac:spMkLst>
        </pc:spChg>
        <pc:spChg chg="mod">
          <ac:chgData name="章 子豪" userId="a49aefbc8cdc36ad" providerId="LiveId" clId="{7BD4B173-E02E-4116-9E6A-9D91CBF494D3}" dt="2023-06-08T12:04:22.104" v="2636" actId="1076"/>
          <ac:spMkLst>
            <pc:docMk/>
            <pc:sldMk cId="1309023460" sldId="266"/>
            <ac:spMk id="12" creationId="{1CD11444-6786-6257-971C-05A9C89AF4E7}"/>
          </ac:spMkLst>
        </pc:spChg>
        <pc:spChg chg="add mod">
          <ac:chgData name="章 子豪" userId="a49aefbc8cdc36ad" providerId="LiveId" clId="{7BD4B173-E02E-4116-9E6A-9D91CBF494D3}" dt="2023-06-13T13:50:46.854" v="8195" actId="1076"/>
          <ac:spMkLst>
            <pc:docMk/>
            <pc:sldMk cId="1309023460" sldId="266"/>
            <ac:spMk id="13" creationId="{33DF07B6-E8A4-4125-9FC6-702A4AE76ABD}"/>
          </ac:spMkLst>
        </pc:spChg>
        <pc:spChg chg="del mod">
          <ac:chgData name="章 子豪" userId="a49aefbc8cdc36ad" providerId="LiveId" clId="{7BD4B173-E02E-4116-9E6A-9D91CBF494D3}" dt="2023-06-08T12:00:07.791" v="2438" actId="21"/>
          <ac:spMkLst>
            <pc:docMk/>
            <pc:sldMk cId="1309023460" sldId="266"/>
            <ac:spMk id="14" creationId="{BE1EB26C-07B5-D305-1624-FFFF96B29ADB}"/>
          </ac:spMkLst>
        </pc:spChg>
        <pc:spChg chg="add del mod">
          <ac:chgData name="章 子豪" userId="a49aefbc8cdc36ad" providerId="LiveId" clId="{7BD4B173-E02E-4116-9E6A-9D91CBF494D3}" dt="2023-06-08T12:00:02.919" v="2436" actId="21"/>
          <ac:spMkLst>
            <pc:docMk/>
            <pc:sldMk cId="1309023460" sldId="266"/>
            <ac:spMk id="16" creationId="{94E7043B-FC36-4942-A597-54532B563820}"/>
          </ac:spMkLst>
        </pc:spChg>
        <pc:spChg chg="add mod">
          <ac:chgData name="章 子豪" userId="a49aefbc8cdc36ad" providerId="LiveId" clId="{7BD4B173-E02E-4116-9E6A-9D91CBF494D3}" dt="2023-06-08T12:04:22.104" v="2636" actId="1076"/>
          <ac:spMkLst>
            <pc:docMk/>
            <pc:sldMk cId="1309023460" sldId="266"/>
            <ac:spMk id="17" creationId="{DCF33704-0A2A-4B7B-AEB6-74B46D1C3FED}"/>
          </ac:spMkLst>
        </pc:spChg>
        <pc:spChg chg="add mod">
          <ac:chgData name="章 子豪" userId="a49aefbc8cdc36ad" providerId="LiveId" clId="{7BD4B173-E02E-4116-9E6A-9D91CBF494D3}" dt="2023-06-13T13:51:25.437" v="8232" actId="113"/>
          <ac:spMkLst>
            <pc:docMk/>
            <pc:sldMk cId="1309023460" sldId="266"/>
            <ac:spMk id="18" creationId="{A9995F84-7258-4EF8-BD0A-D0A6B7D3DEA8}"/>
          </ac:spMkLst>
        </pc:spChg>
        <pc:spChg chg="mod">
          <ac:chgData name="章 子豪" userId="a49aefbc8cdc36ad" providerId="LiveId" clId="{7BD4B173-E02E-4116-9E6A-9D91CBF494D3}" dt="2023-06-07T03:18:07.748" v="992" actId="1076"/>
          <ac:spMkLst>
            <pc:docMk/>
            <pc:sldMk cId="1309023460" sldId="266"/>
            <ac:spMk id="19" creationId="{8F5C99EC-8259-480B-ABE2-F9C681DE6710}"/>
          </ac:spMkLst>
        </pc:spChg>
        <pc:picChg chg="add del mod">
          <ac:chgData name="章 子豪" userId="a49aefbc8cdc36ad" providerId="LiveId" clId="{7BD4B173-E02E-4116-9E6A-9D91CBF494D3}" dt="2023-06-08T11:58:35.176" v="2413"/>
          <ac:picMkLst>
            <pc:docMk/>
            <pc:sldMk cId="1309023460" sldId="266"/>
            <ac:picMk id="4" creationId="{342DC164-100B-4724-9B0A-3D77827D1EDE}"/>
          </ac:picMkLst>
        </pc:picChg>
        <pc:picChg chg="add mod">
          <ac:chgData name="章 子豪" userId="a49aefbc8cdc36ad" providerId="LiveId" clId="{7BD4B173-E02E-4116-9E6A-9D91CBF494D3}" dt="2023-06-12T15:04:40.536" v="7404" actId="1076"/>
          <ac:picMkLst>
            <pc:docMk/>
            <pc:sldMk cId="1309023460" sldId="266"/>
            <ac:picMk id="6" creationId="{FD3B5091-0AF5-4A83-A3A6-BB4C41BE221D}"/>
          </ac:picMkLst>
        </pc:picChg>
        <pc:picChg chg="add del mod">
          <ac:chgData name="章 子豪" userId="a49aefbc8cdc36ad" providerId="LiveId" clId="{7BD4B173-E02E-4116-9E6A-9D91CBF494D3}" dt="2023-06-08T12:00:43.694" v="2445" actId="21"/>
          <ac:picMkLst>
            <pc:docMk/>
            <pc:sldMk cId="1309023460" sldId="266"/>
            <ac:picMk id="15" creationId="{E69CBE36-2196-47FC-B5B7-B373423FF279}"/>
          </ac:picMkLst>
        </pc:picChg>
        <pc:cxnChg chg="mod">
          <ac:chgData name="章 子豪" userId="a49aefbc8cdc36ad" providerId="LiveId" clId="{7BD4B173-E02E-4116-9E6A-9D91CBF494D3}" dt="2023-06-08T11:58:35.519" v="2414" actId="1076"/>
          <ac:cxnSpMkLst>
            <pc:docMk/>
            <pc:sldMk cId="1309023460" sldId="266"/>
            <ac:cxnSpMk id="9" creationId="{31D4E4A1-BE17-43E2-8CE0-73D1D39C70DA}"/>
          </ac:cxnSpMkLst>
        </pc:cxnChg>
      </pc:sldChg>
      <pc:sldChg chg="delSp del mod">
        <pc:chgData name="章 子豪" userId="a49aefbc8cdc36ad" providerId="LiveId" clId="{7BD4B173-E02E-4116-9E6A-9D91CBF494D3}" dt="2023-06-09T12:37:35.202" v="5501" actId="47"/>
        <pc:sldMkLst>
          <pc:docMk/>
          <pc:sldMk cId="1484753188" sldId="267"/>
        </pc:sldMkLst>
        <pc:picChg chg="del">
          <ac:chgData name="章 子豪" userId="a49aefbc8cdc36ad" providerId="LiveId" clId="{7BD4B173-E02E-4116-9E6A-9D91CBF494D3}" dt="2023-06-09T12:27:41.925" v="5148" actId="21"/>
          <ac:picMkLst>
            <pc:docMk/>
            <pc:sldMk cId="1484753188" sldId="267"/>
            <ac:picMk id="2" creationId="{97E78F98-0DEF-468B-94FD-102182B34717}"/>
          </ac:picMkLst>
        </pc:picChg>
      </pc:sldChg>
      <pc:sldChg chg="del">
        <pc:chgData name="章 子豪" userId="a49aefbc8cdc36ad" providerId="LiveId" clId="{7BD4B173-E02E-4116-9E6A-9D91CBF494D3}" dt="2023-06-09T12:37:34.246" v="5500" actId="47"/>
        <pc:sldMkLst>
          <pc:docMk/>
          <pc:sldMk cId="3202593443" sldId="268"/>
        </pc:sldMkLst>
      </pc:sldChg>
      <pc:sldChg chg="del">
        <pc:chgData name="章 子豪" userId="a49aefbc8cdc36ad" providerId="LiveId" clId="{7BD4B173-E02E-4116-9E6A-9D91CBF494D3}" dt="2023-06-09T12:37:32.204" v="5499" actId="47"/>
        <pc:sldMkLst>
          <pc:docMk/>
          <pc:sldMk cId="4054301387" sldId="269"/>
        </pc:sldMkLst>
      </pc:sldChg>
      <pc:sldChg chg="modSp del mod">
        <pc:chgData name="章 子豪" userId="a49aefbc8cdc36ad" providerId="LiveId" clId="{7BD4B173-E02E-4116-9E6A-9D91CBF494D3}" dt="2023-06-09T12:37:29.667" v="5498" actId="47"/>
        <pc:sldMkLst>
          <pc:docMk/>
          <pc:sldMk cId="1968484432" sldId="270"/>
        </pc:sldMkLst>
        <pc:spChg chg="mod">
          <ac:chgData name="章 子豪" userId="a49aefbc8cdc36ad" providerId="LiveId" clId="{7BD4B173-E02E-4116-9E6A-9D91CBF494D3}" dt="2023-06-09T12:23:25.061" v="5006" actId="21"/>
          <ac:spMkLst>
            <pc:docMk/>
            <pc:sldMk cId="1968484432" sldId="270"/>
            <ac:spMk id="2" creationId="{C20A4206-9750-480A-9BB5-F98033F1CABD}"/>
          </ac:spMkLst>
        </pc:spChg>
        <pc:picChg chg="mod">
          <ac:chgData name="章 子豪" userId="a49aefbc8cdc36ad" providerId="LiveId" clId="{7BD4B173-E02E-4116-9E6A-9D91CBF494D3}" dt="2023-06-09T12:23:18.003" v="5005" actId="1076"/>
          <ac:picMkLst>
            <pc:docMk/>
            <pc:sldMk cId="1968484432" sldId="270"/>
            <ac:picMk id="4" creationId="{9F3DF87F-2270-412E-8284-8C0281EAFF3B}"/>
          </ac:picMkLst>
        </pc:picChg>
      </pc:sldChg>
      <pc:sldChg chg="delSp modSp mod">
        <pc:chgData name="章 子豪" userId="a49aefbc8cdc36ad" providerId="LiveId" clId="{7BD4B173-E02E-4116-9E6A-9D91CBF494D3}" dt="2023-06-08T12:55:31.392" v="3453" actId="21"/>
        <pc:sldMkLst>
          <pc:docMk/>
          <pc:sldMk cId="2555281568" sldId="272"/>
        </pc:sldMkLst>
        <pc:spChg chg="mod">
          <ac:chgData name="章 子豪" userId="a49aefbc8cdc36ad" providerId="LiveId" clId="{7BD4B173-E02E-4116-9E6A-9D91CBF494D3}" dt="2023-06-08T12:55:15.367" v="3451" actId="1076"/>
          <ac:spMkLst>
            <pc:docMk/>
            <pc:sldMk cId="2555281568" sldId="272"/>
            <ac:spMk id="5" creationId="{FDEBDDBF-8D1A-00B4-7392-6FA398E49180}"/>
          </ac:spMkLst>
        </pc:spChg>
        <pc:spChg chg="del mod">
          <ac:chgData name="章 子豪" userId="a49aefbc8cdc36ad" providerId="LiveId" clId="{7BD4B173-E02E-4116-9E6A-9D91CBF494D3}" dt="2023-06-08T12:55:31.392" v="3453" actId="21"/>
          <ac:spMkLst>
            <pc:docMk/>
            <pc:sldMk cId="2555281568" sldId="272"/>
            <ac:spMk id="13" creationId="{6F0E664A-3C55-4A2E-8D8A-33268C9F0B87}"/>
          </ac:spMkLst>
        </pc:spChg>
      </pc:sldChg>
      <pc:sldChg chg="delSp del mod">
        <pc:chgData name="章 子豪" userId="a49aefbc8cdc36ad" providerId="LiveId" clId="{7BD4B173-E02E-4116-9E6A-9D91CBF494D3}" dt="2023-06-09T12:21:09.959" v="4992" actId="47"/>
        <pc:sldMkLst>
          <pc:docMk/>
          <pc:sldMk cId="3730845117" sldId="273"/>
        </pc:sldMkLst>
        <pc:spChg chg="del">
          <ac:chgData name="章 子豪" userId="a49aefbc8cdc36ad" providerId="LiveId" clId="{7BD4B173-E02E-4116-9E6A-9D91CBF494D3}" dt="2023-06-08T13:32:30.596" v="4093" actId="21"/>
          <ac:spMkLst>
            <pc:docMk/>
            <pc:sldMk cId="3730845117" sldId="273"/>
            <ac:spMk id="3" creationId="{B50FD493-783E-4645-BB54-979509CC9A55}"/>
          </ac:spMkLst>
        </pc:spChg>
      </pc:sldChg>
      <pc:sldChg chg="addSp delSp modSp mod">
        <pc:chgData name="章 子豪" userId="a49aefbc8cdc36ad" providerId="LiveId" clId="{7BD4B173-E02E-4116-9E6A-9D91CBF494D3}" dt="2023-06-11T07:23:56.467" v="6973" actId="113"/>
        <pc:sldMkLst>
          <pc:docMk/>
          <pc:sldMk cId="1608748225" sldId="274"/>
        </pc:sldMkLst>
        <pc:spChg chg="mod">
          <ac:chgData name="章 子豪" userId="a49aefbc8cdc36ad" providerId="LiveId" clId="{7BD4B173-E02E-4116-9E6A-9D91CBF494D3}" dt="2023-06-06T12:29:53.143" v="68" actId="20577"/>
          <ac:spMkLst>
            <pc:docMk/>
            <pc:sldMk cId="1608748225" sldId="274"/>
            <ac:spMk id="2" creationId="{633A0201-E072-4F90-BD7D-B8D45F2A1437}"/>
          </ac:spMkLst>
        </pc:spChg>
        <pc:spChg chg="mod">
          <ac:chgData name="章 子豪" userId="a49aefbc8cdc36ad" providerId="LiveId" clId="{7BD4B173-E02E-4116-9E6A-9D91CBF494D3}" dt="2023-06-06T12:47:43.926" v="510" actId="1076"/>
          <ac:spMkLst>
            <pc:docMk/>
            <pc:sldMk cId="1608748225" sldId="274"/>
            <ac:spMk id="6" creationId="{BB8DB06A-1C84-4F44-9ECE-AF671F60AF50}"/>
          </ac:spMkLst>
        </pc:spChg>
        <pc:spChg chg="mod">
          <ac:chgData name="章 子豪" userId="a49aefbc8cdc36ad" providerId="LiveId" clId="{7BD4B173-E02E-4116-9E6A-9D91CBF494D3}" dt="2023-06-06T12:48:50.797" v="526" actId="1076"/>
          <ac:spMkLst>
            <pc:docMk/>
            <pc:sldMk cId="1608748225" sldId="274"/>
            <ac:spMk id="7" creationId="{F6138546-0388-4B20-9B87-1200592726FC}"/>
          </ac:spMkLst>
        </pc:spChg>
        <pc:spChg chg="mod">
          <ac:chgData name="章 子豪" userId="a49aefbc8cdc36ad" providerId="LiveId" clId="{7BD4B173-E02E-4116-9E6A-9D91CBF494D3}" dt="2023-06-06T12:48:45.691" v="524" actId="1076"/>
          <ac:spMkLst>
            <pc:docMk/>
            <pc:sldMk cId="1608748225" sldId="274"/>
            <ac:spMk id="8" creationId="{08B3630F-050E-433F-B348-4874B76E89B3}"/>
          </ac:spMkLst>
        </pc:spChg>
        <pc:spChg chg="del">
          <ac:chgData name="章 子豪" userId="a49aefbc8cdc36ad" providerId="LiveId" clId="{7BD4B173-E02E-4116-9E6A-9D91CBF494D3}" dt="2023-06-06T12:48:31.213" v="517" actId="478"/>
          <ac:spMkLst>
            <pc:docMk/>
            <pc:sldMk cId="1608748225" sldId="274"/>
            <ac:spMk id="11" creationId="{491B142F-FC02-45D1-B58D-2094D707D8FB}"/>
          </ac:spMkLst>
        </pc:spChg>
        <pc:spChg chg="mod">
          <ac:chgData name="章 子豪" userId="a49aefbc8cdc36ad" providerId="LiveId" clId="{7BD4B173-E02E-4116-9E6A-9D91CBF494D3}" dt="2023-06-06T12:48:37.452" v="520" actId="1076"/>
          <ac:spMkLst>
            <pc:docMk/>
            <pc:sldMk cId="1608748225" sldId="274"/>
            <ac:spMk id="12" creationId="{8F98BF59-36AF-43C3-B0E4-E36982CC3A6C}"/>
          </ac:spMkLst>
        </pc:spChg>
        <pc:spChg chg="add mod">
          <ac:chgData name="章 子豪" userId="a49aefbc8cdc36ad" providerId="LiveId" clId="{7BD4B173-E02E-4116-9E6A-9D91CBF494D3}" dt="2023-06-11T07:23:56.467" v="6973" actId="113"/>
          <ac:spMkLst>
            <pc:docMk/>
            <pc:sldMk cId="1608748225" sldId="274"/>
            <ac:spMk id="16" creationId="{84A9BA7E-7343-49A2-8829-8B0C33A760AC}"/>
          </ac:spMkLst>
        </pc:spChg>
        <pc:picChg chg="add mod">
          <ac:chgData name="章 子豪" userId="a49aefbc8cdc36ad" providerId="LiveId" clId="{7BD4B173-E02E-4116-9E6A-9D91CBF494D3}" dt="2023-06-06T12:48:53.934" v="527" actId="1076"/>
          <ac:picMkLst>
            <pc:docMk/>
            <pc:sldMk cId="1608748225" sldId="274"/>
            <ac:picMk id="2050" creationId="{20F01CD9-6CD6-406B-8C90-E428BB2CF0DC}"/>
          </ac:picMkLst>
        </pc:picChg>
        <pc:picChg chg="mod">
          <ac:chgData name="章 子豪" userId="a49aefbc8cdc36ad" providerId="LiveId" clId="{7BD4B173-E02E-4116-9E6A-9D91CBF494D3}" dt="2023-06-06T12:48:39.442" v="521" actId="1076"/>
          <ac:picMkLst>
            <pc:docMk/>
            <pc:sldMk cId="1608748225" sldId="274"/>
            <ac:picMk id="7170" creationId="{AB788E72-7649-4766-8881-C439F964D7D3}"/>
          </ac:picMkLst>
        </pc:picChg>
        <pc:picChg chg="mod">
          <ac:chgData name="章 子豪" userId="a49aefbc8cdc36ad" providerId="LiveId" clId="{7BD4B173-E02E-4116-9E6A-9D91CBF494D3}" dt="2023-06-07T03:26:03.435" v="1028" actId="1076"/>
          <ac:picMkLst>
            <pc:docMk/>
            <pc:sldMk cId="1608748225" sldId="274"/>
            <ac:picMk id="7172" creationId="{6967323E-D00D-4374-BD82-EBB709F42F18}"/>
          </ac:picMkLst>
        </pc:picChg>
        <pc:picChg chg="mod">
          <ac:chgData name="章 子豪" userId="a49aefbc8cdc36ad" providerId="LiveId" clId="{7BD4B173-E02E-4116-9E6A-9D91CBF494D3}" dt="2023-06-06T12:48:48.013" v="525" actId="1076"/>
          <ac:picMkLst>
            <pc:docMk/>
            <pc:sldMk cId="1608748225" sldId="274"/>
            <ac:picMk id="7176" creationId="{8CAF3500-5CB1-42BB-9A81-7954786380C6}"/>
          </ac:picMkLst>
        </pc:picChg>
        <pc:picChg chg="mod">
          <ac:chgData name="章 子豪" userId="a49aefbc8cdc36ad" providerId="LiveId" clId="{7BD4B173-E02E-4116-9E6A-9D91CBF494D3}" dt="2023-06-06T12:48:35.801" v="519" actId="1076"/>
          <ac:picMkLst>
            <pc:docMk/>
            <pc:sldMk cId="1608748225" sldId="274"/>
            <ac:picMk id="7178" creationId="{F956A28A-565B-4403-B2BC-4F26B611E15A}"/>
          </ac:picMkLst>
        </pc:picChg>
      </pc:sldChg>
      <pc:sldChg chg="addSp delSp modSp mod">
        <pc:chgData name="章 子豪" userId="a49aefbc8cdc36ad" providerId="LiveId" clId="{7BD4B173-E02E-4116-9E6A-9D91CBF494D3}" dt="2023-06-13T13:59:18.099" v="8335" actId="1076"/>
        <pc:sldMkLst>
          <pc:docMk/>
          <pc:sldMk cId="1859165333" sldId="275"/>
        </pc:sldMkLst>
        <pc:spChg chg="mod">
          <ac:chgData name="章 子豪" userId="a49aefbc8cdc36ad" providerId="LiveId" clId="{7BD4B173-E02E-4116-9E6A-9D91CBF494D3}" dt="2023-06-13T13:59:18.099" v="8335" actId="1076"/>
          <ac:spMkLst>
            <pc:docMk/>
            <pc:sldMk cId="1859165333" sldId="275"/>
            <ac:spMk id="3" creationId="{2E01F4CA-655E-431C-2157-20946BEBF96C}"/>
          </ac:spMkLst>
        </pc:spChg>
        <pc:spChg chg="mod">
          <ac:chgData name="章 子豪" userId="a49aefbc8cdc36ad" providerId="LiveId" clId="{7BD4B173-E02E-4116-9E6A-9D91CBF494D3}" dt="2023-06-13T13:58:55.509" v="8324" actId="1076"/>
          <ac:spMkLst>
            <pc:docMk/>
            <pc:sldMk cId="1859165333" sldId="275"/>
            <ac:spMk id="5" creationId="{F29A6BEB-6BD4-55D8-72DF-71478A7F5498}"/>
          </ac:spMkLst>
        </pc:spChg>
        <pc:spChg chg="mod">
          <ac:chgData name="章 子豪" userId="a49aefbc8cdc36ad" providerId="LiveId" clId="{7BD4B173-E02E-4116-9E6A-9D91CBF494D3}" dt="2023-06-13T13:59:11.363" v="8333" actId="20577"/>
          <ac:spMkLst>
            <pc:docMk/>
            <pc:sldMk cId="1859165333" sldId="275"/>
            <ac:spMk id="10" creationId="{0D0E9053-C1CC-5193-C3F6-C0D41979CD5B}"/>
          </ac:spMkLst>
        </pc:spChg>
        <pc:spChg chg="add del">
          <ac:chgData name="章 子豪" userId="a49aefbc8cdc36ad" providerId="LiveId" clId="{7BD4B173-E02E-4116-9E6A-9D91CBF494D3}" dt="2023-06-09T13:39:51.569" v="5715"/>
          <ac:spMkLst>
            <pc:docMk/>
            <pc:sldMk cId="1859165333" sldId="275"/>
            <ac:spMk id="12" creationId="{B8D64E32-58C2-4FC2-974A-04DDBC887D93}"/>
          </ac:spMkLst>
        </pc:spChg>
        <pc:picChg chg="del">
          <ac:chgData name="章 子豪" userId="a49aefbc8cdc36ad" providerId="LiveId" clId="{7BD4B173-E02E-4116-9E6A-9D91CBF494D3}" dt="2023-06-09T13:39:48.736" v="5711" actId="478"/>
          <ac:picMkLst>
            <pc:docMk/>
            <pc:sldMk cId="1859165333" sldId="275"/>
            <ac:picMk id="1026" creationId="{4414BCEB-C2FD-A48D-F43C-662A708FE65D}"/>
          </ac:picMkLst>
        </pc:picChg>
        <pc:picChg chg="add mod">
          <ac:chgData name="章 子豪" userId="a49aefbc8cdc36ad" providerId="LiveId" clId="{7BD4B173-E02E-4116-9E6A-9D91CBF494D3}" dt="2023-06-13T13:59:01.693" v="8327" actId="1076"/>
          <ac:picMkLst>
            <pc:docMk/>
            <pc:sldMk cId="1859165333" sldId="275"/>
            <ac:picMk id="5122" creationId="{A69F380F-03E2-4453-81DD-3C3A442CD35B}"/>
          </ac:picMkLst>
        </pc:picChg>
      </pc:sldChg>
      <pc:sldChg chg="del">
        <pc:chgData name="章 子豪" userId="a49aefbc8cdc36ad" providerId="LiveId" clId="{7BD4B173-E02E-4116-9E6A-9D91CBF494D3}" dt="2023-06-09T12:21:13.884" v="4994" actId="47"/>
        <pc:sldMkLst>
          <pc:docMk/>
          <pc:sldMk cId="1070728591" sldId="277"/>
        </pc:sldMkLst>
      </pc:sldChg>
      <pc:sldChg chg="addSp delSp modSp mod">
        <pc:chgData name="章 子豪" userId="a49aefbc8cdc36ad" providerId="LiveId" clId="{7BD4B173-E02E-4116-9E6A-9D91CBF494D3}" dt="2023-06-13T13:57:57.434" v="8306" actId="1076"/>
        <pc:sldMkLst>
          <pc:docMk/>
          <pc:sldMk cId="2596621222" sldId="278"/>
        </pc:sldMkLst>
        <pc:spChg chg="mod">
          <ac:chgData name="章 子豪" userId="a49aefbc8cdc36ad" providerId="LiveId" clId="{7BD4B173-E02E-4116-9E6A-9D91CBF494D3}" dt="2023-06-07T03:29:07.104" v="1178" actId="20577"/>
          <ac:spMkLst>
            <pc:docMk/>
            <pc:sldMk cId="2596621222" sldId="278"/>
            <ac:spMk id="2" creationId="{32C37228-A0A3-9EFE-EC3C-289CB7AF8CA6}"/>
          </ac:spMkLst>
        </pc:spChg>
        <pc:spChg chg="mod">
          <ac:chgData name="章 子豪" userId="a49aefbc8cdc36ad" providerId="LiveId" clId="{7BD4B173-E02E-4116-9E6A-9D91CBF494D3}" dt="2023-06-13T13:57:57.434" v="8306" actId="1076"/>
          <ac:spMkLst>
            <pc:docMk/>
            <pc:sldMk cId="2596621222" sldId="278"/>
            <ac:spMk id="3" creationId="{0BE80C8A-4437-4415-A9D8-36D9BE0CA7AC}"/>
          </ac:spMkLst>
        </pc:spChg>
        <pc:spChg chg="mod">
          <ac:chgData name="章 子豪" userId="a49aefbc8cdc36ad" providerId="LiveId" clId="{7BD4B173-E02E-4116-9E6A-9D91CBF494D3}" dt="2023-06-07T03:28:58.105" v="1173" actId="113"/>
          <ac:spMkLst>
            <pc:docMk/>
            <pc:sldMk cId="2596621222" sldId="278"/>
            <ac:spMk id="5" creationId="{5696B334-6011-F710-DF30-A41D0BFA9CAB}"/>
          </ac:spMkLst>
        </pc:spChg>
        <pc:spChg chg="del">
          <ac:chgData name="章 子豪" userId="a49aefbc8cdc36ad" providerId="LiveId" clId="{7BD4B173-E02E-4116-9E6A-9D91CBF494D3}" dt="2023-06-06T12:30:28.567" v="79" actId="478"/>
          <ac:spMkLst>
            <pc:docMk/>
            <pc:sldMk cId="2596621222" sldId="278"/>
            <ac:spMk id="5" creationId="{9E7A2079-D1DB-433D-BD70-D624E5DEEC6E}"/>
          </ac:spMkLst>
        </pc:spChg>
        <pc:spChg chg="mod">
          <ac:chgData name="章 子豪" userId="a49aefbc8cdc36ad" providerId="LiveId" clId="{7BD4B173-E02E-4116-9E6A-9D91CBF494D3}" dt="2023-06-06T12:49:05.581" v="529"/>
          <ac:spMkLst>
            <pc:docMk/>
            <pc:sldMk cId="2596621222" sldId="278"/>
            <ac:spMk id="6" creationId="{BE604FC0-192A-4353-84E5-0DA63115E95B}"/>
          </ac:spMkLst>
        </pc:spChg>
        <pc:spChg chg="mod">
          <ac:chgData name="章 子豪" userId="a49aefbc8cdc36ad" providerId="LiveId" clId="{7BD4B173-E02E-4116-9E6A-9D91CBF494D3}" dt="2023-06-07T03:28:04.843" v="1137" actId="1076"/>
          <ac:spMkLst>
            <pc:docMk/>
            <pc:sldMk cId="2596621222" sldId="278"/>
            <ac:spMk id="11" creationId="{16E3BB4D-50CC-9D7B-681A-ED4FE51DAAE6}"/>
          </ac:spMkLst>
        </pc:spChg>
        <pc:picChg chg="add del mod">
          <ac:chgData name="章 子豪" userId="a49aefbc8cdc36ad" providerId="LiveId" clId="{7BD4B173-E02E-4116-9E6A-9D91CBF494D3}" dt="2023-06-07T03:29:11.288" v="1182" actId="478"/>
          <ac:picMkLst>
            <pc:docMk/>
            <pc:sldMk cId="2596621222" sldId="278"/>
            <ac:picMk id="9" creationId="{C86B5AB6-297E-4A95-96C5-A1031CA70686}"/>
          </ac:picMkLst>
        </pc:picChg>
        <pc:picChg chg="mod">
          <ac:chgData name="章 子豪" userId="a49aefbc8cdc36ad" providerId="LiveId" clId="{7BD4B173-E02E-4116-9E6A-9D91CBF494D3}" dt="2023-06-07T03:29:10.757" v="1181" actId="1076"/>
          <ac:picMkLst>
            <pc:docMk/>
            <pc:sldMk cId="2596621222" sldId="278"/>
            <ac:picMk id="2050" creationId="{D92FF199-C1F8-6060-0840-33B8C734C14B}"/>
          </ac:picMkLst>
        </pc:picChg>
        <pc:picChg chg="mod">
          <ac:chgData name="章 子豪" userId="a49aefbc8cdc36ad" providerId="LiveId" clId="{7BD4B173-E02E-4116-9E6A-9D91CBF494D3}" dt="2023-06-07T03:20:16.265" v="1020" actId="1076"/>
          <ac:picMkLst>
            <pc:docMk/>
            <pc:sldMk cId="2596621222" sldId="278"/>
            <ac:picMk id="2052" creationId="{8EB3DCCF-BA10-3E1E-86AA-7F8739197044}"/>
          </ac:picMkLst>
        </pc:picChg>
      </pc:sldChg>
      <pc:sldChg chg="modSp mod">
        <pc:chgData name="章 子豪" userId="a49aefbc8cdc36ad" providerId="LiveId" clId="{7BD4B173-E02E-4116-9E6A-9D91CBF494D3}" dt="2023-06-13T13:57:03.709" v="8303" actId="1076"/>
        <pc:sldMkLst>
          <pc:docMk/>
          <pc:sldMk cId="2798226569" sldId="279"/>
        </pc:sldMkLst>
        <pc:spChg chg="mod">
          <ac:chgData name="章 子豪" userId="a49aefbc8cdc36ad" providerId="LiveId" clId="{7BD4B173-E02E-4116-9E6A-9D91CBF494D3}" dt="2023-06-12T15:07:27.351" v="7499" actId="1076"/>
          <ac:spMkLst>
            <pc:docMk/>
            <pc:sldMk cId="2798226569" sldId="279"/>
            <ac:spMk id="3" creationId="{496A61B3-B576-3E37-6BE7-FC7500CDF7B1}"/>
          </ac:spMkLst>
        </pc:spChg>
        <pc:spChg chg="mod">
          <ac:chgData name="章 子豪" userId="a49aefbc8cdc36ad" providerId="LiveId" clId="{7BD4B173-E02E-4116-9E6A-9D91CBF494D3}" dt="2023-06-13T13:57:03.709" v="8303" actId="1076"/>
          <ac:spMkLst>
            <pc:docMk/>
            <pc:sldMk cId="2798226569" sldId="279"/>
            <ac:spMk id="4" creationId="{F3D5741D-F849-4DFE-B465-C9A958CB9E42}"/>
          </ac:spMkLst>
        </pc:spChg>
        <pc:spChg chg="mod">
          <ac:chgData name="章 子豪" userId="a49aefbc8cdc36ad" providerId="LiveId" clId="{7BD4B173-E02E-4116-9E6A-9D91CBF494D3}" dt="2023-06-06T13:53:33.118" v="622" actId="1076"/>
          <ac:spMkLst>
            <pc:docMk/>
            <pc:sldMk cId="2798226569" sldId="279"/>
            <ac:spMk id="5" creationId="{A97E7486-000B-4A40-8B7D-1CAD4123DF34}"/>
          </ac:spMkLst>
        </pc:spChg>
        <pc:spChg chg="mod">
          <ac:chgData name="章 子豪" userId="a49aefbc8cdc36ad" providerId="LiveId" clId="{7BD4B173-E02E-4116-9E6A-9D91CBF494D3}" dt="2023-06-07T03:18:30.562" v="996" actId="1076"/>
          <ac:spMkLst>
            <pc:docMk/>
            <pc:sldMk cId="2798226569" sldId="279"/>
            <ac:spMk id="9" creationId="{FEF26684-A075-8942-D781-49CBBDFD338D}"/>
          </ac:spMkLst>
        </pc:spChg>
        <pc:spChg chg="mod">
          <ac:chgData name="章 子豪" userId="a49aefbc8cdc36ad" providerId="LiveId" clId="{7BD4B173-E02E-4116-9E6A-9D91CBF494D3}" dt="2023-06-12T15:07:24.912" v="7498" actId="1076"/>
          <ac:spMkLst>
            <pc:docMk/>
            <pc:sldMk cId="2798226569" sldId="279"/>
            <ac:spMk id="10" creationId="{C06153E5-0092-BA83-A66E-0615AF52C121}"/>
          </ac:spMkLst>
        </pc:spChg>
        <pc:spChg chg="mod">
          <ac:chgData name="章 子豪" userId="a49aefbc8cdc36ad" providerId="LiveId" clId="{7BD4B173-E02E-4116-9E6A-9D91CBF494D3}" dt="2023-06-06T13:53:50.900" v="635" actId="14100"/>
          <ac:spMkLst>
            <pc:docMk/>
            <pc:sldMk cId="2798226569" sldId="279"/>
            <ac:spMk id="11" creationId="{F829FD36-7FA1-4590-B309-9EE1AFC34E65}"/>
          </ac:spMkLst>
        </pc:spChg>
        <pc:spChg chg="mod">
          <ac:chgData name="章 子豪" userId="a49aefbc8cdc36ad" providerId="LiveId" clId="{7BD4B173-E02E-4116-9E6A-9D91CBF494D3}" dt="2023-06-12T15:07:35.786" v="7502" actId="14100"/>
          <ac:spMkLst>
            <pc:docMk/>
            <pc:sldMk cId="2798226569" sldId="279"/>
            <ac:spMk id="12" creationId="{D877E5BE-9800-D959-3786-BB37827FF89D}"/>
          </ac:spMkLst>
        </pc:spChg>
        <pc:spChg chg="mod">
          <ac:chgData name="章 子豪" userId="a49aefbc8cdc36ad" providerId="LiveId" clId="{7BD4B173-E02E-4116-9E6A-9D91CBF494D3}" dt="2023-06-06T12:50:14.758" v="568" actId="1076"/>
          <ac:spMkLst>
            <pc:docMk/>
            <pc:sldMk cId="2798226569" sldId="279"/>
            <ac:spMk id="20" creationId="{754A5689-7B6A-46C8-80C9-A2368AF0F22A}"/>
          </ac:spMkLst>
        </pc:spChg>
        <pc:spChg chg="mod">
          <ac:chgData name="章 子豪" userId="a49aefbc8cdc36ad" providerId="LiveId" clId="{7BD4B173-E02E-4116-9E6A-9D91CBF494D3}" dt="2023-06-06T12:50:14.758" v="568" actId="1076"/>
          <ac:spMkLst>
            <pc:docMk/>
            <pc:sldMk cId="2798226569" sldId="279"/>
            <ac:spMk id="22" creationId="{2BDD4460-306E-43A2-B3FC-40A6BFDA7E56}"/>
          </ac:spMkLst>
        </pc:spChg>
        <pc:spChg chg="mod">
          <ac:chgData name="章 子豪" userId="a49aefbc8cdc36ad" providerId="LiveId" clId="{7BD4B173-E02E-4116-9E6A-9D91CBF494D3}" dt="2023-06-06T13:53:38.450" v="623" actId="1076"/>
          <ac:spMkLst>
            <pc:docMk/>
            <pc:sldMk cId="2798226569" sldId="279"/>
            <ac:spMk id="25" creationId="{173DC37E-DEC5-4781-899D-5157DFA96597}"/>
          </ac:spMkLst>
        </pc:spChg>
        <pc:spChg chg="mod">
          <ac:chgData name="章 子豪" userId="a49aefbc8cdc36ad" providerId="LiveId" clId="{7BD4B173-E02E-4116-9E6A-9D91CBF494D3}" dt="2023-06-06T12:50:14.758" v="568" actId="1076"/>
          <ac:spMkLst>
            <pc:docMk/>
            <pc:sldMk cId="2798226569" sldId="279"/>
            <ac:spMk id="26" creationId="{FA103C6D-8E75-4B9A-9C5A-ACAB5856F2F3}"/>
          </ac:spMkLst>
        </pc:spChg>
        <pc:picChg chg="mod">
          <ac:chgData name="章 子豪" userId="a49aefbc8cdc36ad" providerId="LiveId" clId="{7BD4B173-E02E-4116-9E6A-9D91CBF494D3}" dt="2023-06-12T15:07:29.480" v="7500" actId="1076"/>
          <ac:picMkLst>
            <pc:docMk/>
            <pc:sldMk cId="2798226569" sldId="279"/>
            <ac:picMk id="13" creationId="{B11178EC-732B-C2D8-5DB3-E2191223B42A}"/>
          </ac:picMkLst>
        </pc:picChg>
        <pc:picChg chg="mod">
          <ac:chgData name="章 子豪" userId="a49aefbc8cdc36ad" providerId="LiveId" clId="{7BD4B173-E02E-4116-9E6A-9D91CBF494D3}" dt="2023-06-07T03:18:34.019" v="998" actId="1076"/>
          <ac:picMkLst>
            <pc:docMk/>
            <pc:sldMk cId="2798226569" sldId="279"/>
            <ac:picMk id="1026" creationId="{AC6E487C-B313-9653-A7DC-6899F8EEAA95}"/>
          </ac:picMkLst>
        </pc:picChg>
        <pc:picChg chg="mod">
          <ac:chgData name="章 子豪" userId="a49aefbc8cdc36ad" providerId="LiveId" clId="{7BD4B173-E02E-4116-9E6A-9D91CBF494D3}" dt="2023-06-06T12:50:14.758" v="568" actId="1076"/>
          <ac:picMkLst>
            <pc:docMk/>
            <pc:sldMk cId="2798226569" sldId="279"/>
            <ac:picMk id="9218" creationId="{4668DDBD-E67E-45B7-A103-53C825229398}"/>
          </ac:picMkLst>
        </pc:picChg>
        <pc:picChg chg="mod">
          <ac:chgData name="章 子豪" userId="a49aefbc8cdc36ad" providerId="LiveId" clId="{7BD4B173-E02E-4116-9E6A-9D91CBF494D3}" dt="2023-06-06T12:50:14.758" v="568" actId="1076"/>
          <ac:picMkLst>
            <pc:docMk/>
            <pc:sldMk cId="2798226569" sldId="279"/>
            <ac:picMk id="9220" creationId="{43CBFE37-BB62-4DEE-BCF1-FD75D6CEF832}"/>
          </ac:picMkLst>
        </pc:picChg>
        <pc:picChg chg="mod">
          <ac:chgData name="章 子豪" userId="a49aefbc8cdc36ad" providerId="LiveId" clId="{7BD4B173-E02E-4116-9E6A-9D91CBF494D3}" dt="2023-06-06T12:50:14.758" v="568" actId="1076"/>
          <ac:picMkLst>
            <pc:docMk/>
            <pc:sldMk cId="2798226569" sldId="279"/>
            <ac:picMk id="9222" creationId="{6D55D7AC-EF5B-43DA-82F3-4487FA5D10B6}"/>
          </ac:picMkLst>
        </pc:picChg>
      </pc:sldChg>
      <pc:sldChg chg="addSp delSp modSp mod">
        <pc:chgData name="章 子豪" userId="a49aefbc8cdc36ad" providerId="LiveId" clId="{7BD4B173-E02E-4116-9E6A-9D91CBF494D3}" dt="2023-06-12T15:09:05.504" v="7538" actId="1076"/>
        <pc:sldMkLst>
          <pc:docMk/>
          <pc:sldMk cId="3564657123" sldId="280"/>
        </pc:sldMkLst>
        <pc:spChg chg="del">
          <ac:chgData name="章 子豪" userId="a49aefbc8cdc36ad" providerId="LiveId" clId="{7BD4B173-E02E-4116-9E6A-9D91CBF494D3}" dt="2023-06-06T12:49:41.379" v="556" actId="478"/>
          <ac:spMkLst>
            <pc:docMk/>
            <pc:sldMk cId="3564657123" sldId="280"/>
            <ac:spMk id="2" creationId="{8B79D0C2-3F7B-4E6D-ACEE-2808DA722A4D}"/>
          </ac:spMkLst>
        </pc:spChg>
        <pc:spChg chg="mod">
          <ac:chgData name="章 子豪" userId="a49aefbc8cdc36ad" providerId="LiveId" clId="{7BD4B173-E02E-4116-9E6A-9D91CBF494D3}" dt="2023-06-06T12:49:39.970" v="555" actId="14100"/>
          <ac:spMkLst>
            <pc:docMk/>
            <pc:sldMk cId="3564657123" sldId="280"/>
            <ac:spMk id="3" creationId="{D08A81EF-8240-4CCF-A79A-5FC2D2C88AFD}"/>
          </ac:spMkLst>
        </pc:spChg>
        <pc:spChg chg="mod">
          <ac:chgData name="章 子豪" userId="a49aefbc8cdc36ad" providerId="LiveId" clId="{7BD4B173-E02E-4116-9E6A-9D91CBF494D3}" dt="2023-06-06T12:50:04.435" v="567" actId="1076"/>
          <ac:spMkLst>
            <pc:docMk/>
            <pc:sldMk cId="3564657123" sldId="280"/>
            <ac:spMk id="7" creationId="{6DF6BD10-7181-4260-AD94-A4021FA407D3}"/>
          </ac:spMkLst>
        </pc:spChg>
        <pc:spChg chg="mod">
          <ac:chgData name="章 子豪" userId="a49aefbc8cdc36ad" providerId="LiveId" clId="{7BD4B173-E02E-4116-9E6A-9D91CBF494D3}" dt="2023-06-06T12:50:04.435" v="567" actId="1076"/>
          <ac:spMkLst>
            <pc:docMk/>
            <pc:sldMk cId="3564657123" sldId="280"/>
            <ac:spMk id="8" creationId="{84505CF8-AD3C-40E8-A61F-3E26280AEAC6}"/>
          </ac:spMkLst>
        </pc:spChg>
        <pc:spChg chg="mod">
          <ac:chgData name="章 子豪" userId="a49aefbc8cdc36ad" providerId="LiveId" clId="{7BD4B173-E02E-4116-9E6A-9D91CBF494D3}" dt="2023-06-06T12:50:04.435" v="567" actId="1076"/>
          <ac:spMkLst>
            <pc:docMk/>
            <pc:sldMk cId="3564657123" sldId="280"/>
            <ac:spMk id="9" creationId="{E314C80A-84DC-4208-AA01-2376E9FADE62}"/>
          </ac:spMkLst>
        </pc:spChg>
        <pc:spChg chg="mod">
          <ac:chgData name="章 子豪" userId="a49aefbc8cdc36ad" providerId="LiveId" clId="{7BD4B173-E02E-4116-9E6A-9D91CBF494D3}" dt="2023-06-06T12:50:04.435" v="567" actId="1076"/>
          <ac:spMkLst>
            <pc:docMk/>
            <pc:sldMk cId="3564657123" sldId="280"/>
            <ac:spMk id="10" creationId="{07FB52CD-A306-4CDE-B720-979625A0F897}"/>
          </ac:spMkLst>
        </pc:spChg>
        <pc:spChg chg="del mod">
          <ac:chgData name="章 子豪" userId="a49aefbc8cdc36ad" providerId="LiveId" clId="{7BD4B173-E02E-4116-9E6A-9D91CBF494D3}" dt="2023-06-06T12:50:01.371" v="566" actId="478"/>
          <ac:spMkLst>
            <pc:docMk/>
            <pc:sldMk cId="3564657123" sldId="280"/>
            <ac:spMk id="11" creationId="{70D513A8-B298-4F84-AB40-AE544941C245}"/>
          </ac:spMkLst>
        </pc:spChg>
        <pc:spChg chg="add mod">
          <ac:chgData name="章 子豪" userId="a49aefbc8cdc36ad" providerId="LiveId" clId="{7BD4B173-E02E-4116-9E6A-9D91CBF494D3}" dt="2023-06-06T12:49:59.275" v="565" actId="20577"/>
          <ac:spMkLst>
            <pc:docMk/>
            <pc:sldMk cId="3564657123" sldId="280"/>
            <ac:spMk id="13" creationId="{788A8A82-D1BA-48DD-A3FA-DC8738FABB91}"/>
          </ac:spMkLst>
        </pc:spChg>
        <pc:spChg chg="del">
          <ac:chgData name="章 子豪" userId="a49aefbc8cdc36ad" providerId="LiveId" clId="{7BD4B173-E02E-4116-9E6A-9D91CBF494D3}" dt="2023-06-07T02:59:00.557" v="824" actId="21"/>
          <ac:spMkLst>
            <pc:docMk/>
            <pc:sldMk cId="3564657123" sldId="280"/>
            <ac:spMk id="19" creationId="{E19EE19D-D862-FF39-340B-7EC204B3BEC0}"/>
          </ac:spMkLst>
        </pc:spChg>
        <pc:spChg chg="mod">
          <ac:chgData name="章 子豪" userId="a49aefbc8cdc36ad" providerId="LiveId" clId="{7BD4B173-E02E-4116-9E6A-9D91CBF494D3}" dt="2023-06-07T03:07:06.202" v="872" actId="1076"/>
          <ac:spMkLst>
            <pc:docMk/>
            <pc:sldMk cId="3564657123" sldId="280"/>
            <ac:spMk id="21" creationId="{A46A71C3-E0E3-A655-0D21-188040014657}"/>
          </ac:spMkLst>
        </pc:spChg>
        <pc:spChg chg="mod">
          <ac:chgData name="章 子豪" userId="a49aefbc8cdc36ad" providerId="LiveId" clId="{7BD4B173-E02E-4116-9E6A-9D91CBF494D3}" dt="2023-06-07T03:07:06.202" v="872" actId="1076"/>
          <ac:spMkLst>
            <pc:docMk/>
            <pc:sldMk cId="3564657123" sldId="280"/>
            <ac:spMk id="24" creationId="{F9AB8EC0-51B6-F037-0213-882F2395D1EA}"/>
          </ac:spMkLst>
        </pc:spChg>
        <pc:spChg chg="mod">
          <ac:chgData name="章 子豪" userId="a49aefbc8cdc36ad" providerId="LiveId" clId="{7BD4B173-E02E-4116-9E6A-9D91CBF494D3}" dt="2023-06-07T03:07:06.202" v="872" actId="1076"/>
          <ac:spMkLst>
            <pc:docMk/>
            <pc:sldMk cId="3564657123" sldId="280"/>
            <ac:spMk id="25" creationId="{D842EE56-13AC-10F3-A24E-E2FF9B0C5715}"/>
          </ac:spMkLst>
        </pc:spChg>
        <pc:spChg chg="mod">
          <ac:chgData name="章 子豪" userId="a49aefbc8cdc36ad" providerId="LiveId" clId="{7BD4B173-E02E-4116-9E6A-9D91CBF494D3}" dt="2023-06-07T03:07:06.202" v="872" actId="1076"/>
          <ac:spMkLst>
            <pc:docMk/>
            <pc:sldMk cId="3564657123" sldId="280"/>
            <ac:spMk id="26" creationId="{5499C5FE-DAF4-4386-B2C0-10BDCC643B7D}"/>
          </ac:spMkLst>
        </pc:spChg>
        <pc:picChg chg="mod modCrop">
          <ac:chgData name="章 子豪" userId="a49aefbc8cdc36ad" providerId="LiveId" clId="{7BD4B173-E02E-4116-9E6A-9D91CBF494D3}" dt="2023-06-06T12:50:04.435" v="567" actId="1076"/>
          <ac:picMkLst>
            <pc:docMk/>
            <pc:sldMk cId="3564657123" sldId="280"/>
            <ac:picMk id="6" creationId="{C316F87C-87F9-4F6D-B429-3C03E2D84829}"/>
          </ac:picMkLst>
        </pc:picChg>
        <pc:picChg chg="del">
          <ac:chgData name="章 子豪" userId="a49aefbc8cdc36ad" providerId="LiveId" clId="{7BD4B173-E02E-4116-9E6A-9D91CBF494D3}" dt="2023-06-07T02:59:00.557" v="824" actId="21"/>
          <ac:picMkLst>
            <pc:docMk/>
            <pc:sldMk cId="3564657123" sldId="280"/>
            <ac:picMk id="18" creationId="{D5AE31E0-9E23-2E2E-1B6D-280D01B05BCC}"/>
          </ac:picMkLst>
        </pc:picChg>
        <pc:picChg chg="add del mod">
          <ac:chgData name="章 子豪" userId="a49aefbc8cdc36ad" providerId="LiveId" clId="{7BD4B173-E02E-4116-9E6A-9D91CBF494D3}" dt="2023-06-07T02:59:00.557" v="824" actId="21"/>
          <ac:picMkLst>
            <pc:docMk/>
            <pc:sldMk cId="3564657123" sldId="280"/>
            <ac:picMk id="2050" creationId="{13454340-DF5F-4AB9-ABC1-EAB891DF2DF6}"/>
          </ac:picMkLst>
        </pc:picChg>
        <pc:picChg chg="mod">
          <ac:chgData name="章 子豪" userId="a49aefbc8cdc36ad" providerId="LiveId" clId="{7BD4B173-E02E-4116-9E6A-9D91CBF494D3}" dt="2023-06-12T15:09:05.504" v="7538" actId="1076"/>
          <ac:picMkLst>
            <pc:docMk/>
            <pc:sldMk cId="3564657123" sldId="280"/>
            <ac:picMk id="3074" creationId="{78679C14-C59D-7809-2D70-E4A1134B2C85}"/>
          </ac:picMkLst>
        </pc:picChg>
      </pc:sldChg>
      <pc:sldChg chg="addSp delSp modSp mod">
        <pc:chgData name="章 子豪" userId="a49aefbc8cdc36ad" providerId="LiveId" clId="{7BD4B173-E02E-4116-9E6A-9D91CBF494D3}" dt="2023-06-13T13:58:25.428" v="8307" actId="1076"/>
        <pc:sldMkLst>
          <pc:docMk/>
          <pc:sldMk cId="2493402654" sldId="281"/>
        </pc:sldMkLst>
        <pc:spChg chg="mod">
          <ac:chgData name="章 子豪" userId="a49aefbc8cdc36ad" providerId="LiveId" clId="{7BD4B173-E02E-4116-9E6A-9D91CBF494D3}" dt="2023-06-13T13:58:25.428" v="8307" actId="1076"/>
          <ac:spMkLst>
            <pc:docMk/>
            <pc:sldMk cId="2493402654" sldId="281"/>
            <ac:spMk id="2" creationId="{33C360F3-4C1C-43AD-B828-54BCF1C7CFD5}"/>
          </ac:spMkLst>
        </pc:spChg>
        <pc:spChg chg="mod">
          <ac:chgData name="章 子豪" userId="a49aefbc8cdc36ad" providerId="LiveId" clId="{7BD4B173-E02E-4116-9E6A-9D91CBF494D3}" dt="2023-06-07T03:29:22.018" v="1185" actId="14100"/>
          <ac:spMkLst>
            <pc:docMk/>
            <pc:sldMk cId="2493402654" sldId="281"/>
            <ac:spMk id="3" creationId="{63BEADA3-0C8D-4050-8E4E-5A3B2381A7D7}"/>
          </ac:spMkLst>
        </pc:spChg>
        <pc:spChg chg="add del">
          <ac:chgData name="章 子豪" userId="a49aefbc8cdc36ad" providerId="LiveId" clId="{7BD4B173-E02E-4116-9E6A-9D91CBF494D3}" dt="2023-06-06T12:19:03.564" v="5"/>
          <ac:spMkLst>
            <pc:docMk/>
            <pc:sldMk cId="2493402654" sldId="281"/>
            <ac:spMk id="6" creationId="{F842AD50-6F3E-48C6-A067-994C47462587}"/>
          </ac:spMkLst>
        </pc:spChg>
        <pc:spChg chg="add del mod">
          <ac:chgData name="章 子豪" userId="a49aefbc8cdc36ad" providerId="LiveId" clId="{7BD4B173-E02E-4116-9E6A-9D91CBF494D3}" dt="2023-06-06T12:29:16.851" v="42" actId="478"/>
          <ac:spMkLst>
            <pc:docMk/>
            <pc:sldMk cId="2493402654" sldId="281"/>
            <ac:spMk id="8" creationId="{14C7AF07-D108-40FA-8A03-4FC393BA160A}"/>
          </ac:spMkLst>
        </pc:spChg>
        <pc:spChg chg="add mod">
          <ac:chgData name="章 子豪" userId="a49aefbc8cdc36ad" providerId="LiveId" clId="{7BD4B173-E02E-4116-9E6A-9D91CBF494D3}" dt="2023-06-10T14:47:25.051" v="6949" actId="1076"/>
          <ac:spMkLst>
            <pc:docMk/>
            <pc:sldMk cId="2493402654" sldId="281"/>
            <ac:spMk id="8" creationId="{93324056-4AF7-49C6-93D3-2DBC0D9662DD}"/>
          </ac:spMkLst>
        </pc:spChg>
        <pc:spChg chg="add">
          <ac:chgData name="章 子豪" userId="a49aefbc8cdc36ad" providerId="LiveId" clId="{7BD4B173-E02E-4116-9E6A-9D91CBF494D3}" dt="2023-06-06T12:22:15.721" v="12"/>
          <ac:spMkLst>
            <pc:docMk/>
            <pc:sldMk cId="2493402654" sldId="281"/>
            <ac:spMk id="9" creationId="{2AFBE210-CEEA-408D-8A4B-D4C2ADC9E67C}"/>
          </ac:spMkLst>
        </pc:spChg>
        <pc:spChg chg="add">
          <ac:chgData name="章 子豪" userId="a49aefbc8cdc36ad" providerId="LiveId" clId="{7BD4B173-E02E-4116-9E6A-9D91CBF494D3}" dt="2023-06-06T12:22:15.721" v="12"/>
          <ac:spMkLst>
            <pc:docMk/>
            <pc:sldMk cId="2493402654" sldId="281"/>
            <ac:spMk id="10" creationId="{C45B8DCA-0010-4E92-988B-BDDA891F6030}"/>
          </ac:spMkLst>
        </pc:spChg>
        <pc:spChg chg="add">
          <ac:chgData name="章 子豪" userId="a49aefbc8cdc36ad" providerId="LiveId" clId="{7BD4B173-E02E-4116-9E6A-9D91CBF494D3}" dt="2023-06-06T12:22:15.721" v="12"/>
          <ac:spMkLst>
            <pc:docMk/>
            <pc:sldMk cId="2493402654" sldId="281"/>
            <ac:spMk id="11" creationId="{0DC46F05-D445-4FB7-A191-A8BC3669EFBC}"/>
          </ac:spMkLst>
        </pc:spChg>
        <pc:spChg chg="add">
          <ac:chgData name="章 子豪" userId="a49aefbc8cdc36ad" providerId="LiveId" clId="{7BD4B173-E02E-4116-9E6A-9D91CBF494D3}" dt="2023-06-06T12:22:15.721" v="12"/>
          <ac:spMkLst>
            <pc:docMk/>
            <pc:sldMk cId="2493402654" sldId="281"/>
            <ac:spMk id="12" creationId="{38629E89-3D40-4277-A780-93D1DCE7EBBA}"/>
          </ac:spMkLst>
        </pc:spChg>
        <pc:spChg chg="add mod">
          <ac:chgData name="章 子豪" userId="a49aefbc8cdc36ad" providerId="LiveId" clId="{7BD4B173-E02E-4116-9E6A-9D91CBF494D3}" dt="2023-06-10T14:47:25.051" v="6949" actId="1076"/>
          <ac:spMkLst>
            <pc:docMk/>
            <pc:sldMk cId="2493402654" sldId="281"/>
            <ac:spMk id="15" creationId="{49190053-FDE8-4A7A-B008-8633B452E2DA}"/>
          </ac:spMkLst>
        </pc:spChg>
        <pc:spChg chg="add mod">
          <ac:chgData name="章 子豪" userId="a49aefbc8cdc36ad" providerId="LiveId" clId="{7BD4B173-E02E-4116-9E6A-9D91CBF494D3}" dt="2023-06-10T14:32:32.456" v="6900" actId="1076"/>
          <ac:spMkLst>
            <pc:docMk/>
            <pc:sldMk cId="2493402654" sldId="281"/>
            <ac:spMk id="16" creationId="{4677BAB8-BE5C-474E-8BCF-9BC90435D79A}"/>
          </ac:spMkLst>
        </pc:spChg>
        <pc:spChg chg="add del">
          <ac:chgData name="章 子豪" userId="a49aefbc8cdc36ad" providerId="LiveId" clId="{7BD4B173-E02E-4116-9E6A-9D91CBF494D3}" dt="2023-06-06T12:25:46.408" v="24"/>
          <ac:spMkLst>
            <pc:docMk/>
            <pc:sldMk cId="2493402654" sldId="281"/>
            <ac:spMk id="17" creationId="{9AA0CEEC-4E66-4045-910D-E32CAB5F8F58}"/>
          </ac:spMkLst>
        </pc:spChg>
        <pc:spChg chg="add mod">
          <ac:chgData name="章 子豪" userId="a49aefbc8cdc36ad" providerId="LiveId" clId="{7BD4B173-E02E-4116-9E6A-9D91CBF494D3}" dt="2023-06-10T14:47:25.051" v="6949" actId="1076"/>
          <ac:spMkLst>
            <pc:docMk/>
            <pc:sldMk cId="2493402654" sldId="281"/>
            <ac:spMk id="18" creationId="{633341E8-D713-4607-9FCF-DBC5A4949CC9}"/>
          </ac:spMkLst>
        </pc:spChg>
        <pc:spChg chg="add del">
          <ac:chgData name="章 子豪" userId="a49aefbc8cdc36ad" providerId="LiveId" clId="{7BD4B173-E02E-4116-9E6A-9D91CBF494D3}" dt="2023-06-10T14:35:56.667" v="6914"/>
          <ac:spMkLst>
            <pc:docMk/>
            <pc:sldMk cId="2493402654" sldId="281"/>
            <ac:spMk id="20" creationId="{34B3EA93-8518-4666-9ED3-80BCC2DA0AE3}"/>
          </ac:spMkLst>
        </pc:spChg>
        <pc:spChg chg="add mod">
          <ac:chgData name="章 子豪" userId="a49aefbc8cdc36ad" providerId="LiveId" clId="{7BD4B173-E02E-4116-9E6A-9D91CBF494D3}" dt="2023-06-10T14:47:25.051" v="6949" actId="1076"/>
          <ac:spMkLst>
            <pc:docMk/>
            <pc:sldMk cId="2493402654" sldId="281"/>
            <ac:spMk id="21" creationId="{FAD7D86D-3BC3-4B5E-B260-B76BFAC9FF40}"/>
          </ac:spMkLst>
        </pc:spChg>
        <pc:spChg chg="add mod">
          <ac:chgData name="章 子豪" userId="a49aefbc8cdc36ad" providerId="LiveId" clId="{7BD4B173-E02E-4116-9E6A-9D91CBF494D3}" dt="2023-06-10T14:47:44.975" v="6954" actId="1076"/>
          <ac:spMkLst>
            <pc:docMk/>
            <pc:sldMk cId="2493402654" sldId="281"/>
            <ac:spMk id="22" creationId="{90D2248D-00AF-4125-B909-E64CA8F5D686}"/>
          </ac:spMkLst>
        </pc:spChg>
        <pc:graphicFrameChg chg="add del mod">
          <ac:chgData name="章 子豪" userId="a49aefbc8cdc36ad" providerId="LiveId" clId="{7BD4B173-E02E-4116-9E6A-9D91CBF494D3}" dt="2023-06-10T14:47:07.308" v="6946"/>
          <ac:graphicFrameMkLst>
            <pc:docMk/>
            <pc:sldMk cId="2493402654" sldId="281"/>
            <ac:graphicFrameMk id="6" creationId="{1A014044-3898-421A-BDEE-6B0A0E782BF6}"/>
          </ac:graphicFrameMkLst>
        </pc:graphicFrameChg>
        <pc:graphicFrameChg chg="add del mod">
          <ac:chgData name="章 子豪" userId="a49aefbc8cdc36ad" providerId="LiveId" clId="{7BD4B173-E02E-4116-9E6A-9D91CBF494D3}" dt="2023-06-06T12:28:51.133" v="27"/>
          <ac:graphicFrameMkLst>
            <pc:docMk/>
            <pc:sldMk cId="2493402654" sldId="281"/>
            <ac:graphicFrameMk id="16" creationId="{D6819133-F801-4E29-BA89-ACA861B4A1A6}"/>
          </ac:graphicFrameMkLst>
        </pc:graphicFrameChg>
        <pc:picChg chg="add mod">
          <ac:chgData name="章 子豪" userId="a49aefbc8cdc36ad" providerId="LiveId" clId="{7BD4B173-E02E-4116-9E6A-9D91CBF494D3}" dt="2023-06-10T14:47:57.374" v="6959" actId="1076"/>
          <ac:picMkLst>
            <pc:docMk/>
            <pc:sldMk cId="2493402654" sldId="281"/>
            <ac:picMk id="7" creationId="{F92CAC75-A239-44E2-94C6-6D4DE876A221}"/>
          </ac:picMkLst>
        </pc:picChg>
        <pc:picChg chg="add mod">
          <ac:chgData name="章 子豪" userId="a49aefbc8cdc36ad" providerId="LiveId" clId="{7BD4B173-E02E-4116-9E6A-9D91CBF494D3}" dt="2023-06-10T14:47:33.460" v="6951" actId="1076"/>
          <ac:picMkLst>
            <pc:docMk/>
            <pc:sldMk cId="2493402654" sldId="281"/>
            <ac:picMk id="14" creationId="{835A5BC2-8C55-48C5-99BF-5E7B8657CE56}"/>
          </ac:picMkLst>
        </pc:picChg>
        <pc:picChg chg="add mod">
          <ac:chgData name="章 子豪" userId="a49aefbc8cdc36ad" providerId="LiveId" clId="{7BD4B173-E02E-4116-9E6A-9D91CBF494D3}" dt="2023-06-10T14:47:41.493" v="6953" actId="1076"/>
          <ac:picMkLst>
            <pc:docMk/>
            <pc:sldMk cId="2493402654" sldId="281"/>
            <ac:picMk id="19" creationId="{8B7CC351-4A5E-47DD-83DC-FD81D45282F7}"/>
          </ac:picMkLst>
        </pc:picChg>
        <pc:picChg chg="del mod">
          <ac:chgData name="章 子豪" userId="a49aefbc8cdc36ad" providerId="LiveId" clId="{7BD4B173-E02E-4116-9E6A-9D91CBF494D3}" dt="2023-06-06T12:28:58.225" v="30" actId="478"/>
          <ac:picMkLst>
            <pc:docMk/>
            <pc:sldMk cId="2493402654" sldId="281"/>
            <ac:picMk id="14338" creationId="{8AD1F070-64F0-48F7-A929-255E7427DD00}"/>
          </ac:picMkLst>
        </pc:picChg>
      </pc:sldChg>
      <pc:sldChg chg="addSp delSp modSp mod">
        <pc:chgData name="章 子豪" userId="a49aefbc8cdc36ad" providerId="LiveId" clId="{7BD4B173-E02E-4116-9E6A-9D91CBF494D3}" dt="2023-06-12T15:08:55.055" v="7537" actId="207"/>
        <pc:sldMkLst>
          <pc:docMk/>
          <pc:sldMk cId="701352925" sldId="282"/>
        </pc:sldMkLst>
        <pc:spChg chg="add mod">
          <ac:chgData name="章 子豪" userId="a49aefbc8cdc36ad" providerId="LiveId" clId="{7BD4B173-E02E-4116-9E6A-9D91CBF494D3}" dt="2023-06-10T14:18:33.455" v="6281" actId="2711"/>
          <ac:spMkLst>
            <pc:docMk/>
            <pc:sldMk cId="701352925" sldId="282"/>
            <ac:spMk id="2" creationId="{AE68E22F-EC48-4012-A744-3CE427D8C1CF}"/>
          </ac:spMkLst>
        </pc:spChg>
        <pc:spChg chg="del">
          <ac:chgData name="章 子豪" userId="a49aefbc8cdc36ad" providerId="LiveId" clId="{7BD4B173-E02E-4116-9E6A-9D91CBF494D3}" dt="2023-06-08T12:14:49.954" v="2903" actId="478"/>
          <ac:spMkLst>
            <pc:docMk/>
            <pc:sldMk cId="701352925" sldId="282"/>
            <ac:spMk id="4" creationId="{F3D5741D-F849-4DFE-B465-C9A958CB9E42}"/>
          </ac:spMkLst>
        </pc:spChg>
        <pc:spChg chg="mod">
          <ac:chgData name="章 子豪" userId="a49aefbc8cdc36ad" providerId="LiveId" clId="{7BD4B173-E02E-4116-9E6A-9D91CBF494D3}" dt="2023-06-10T14:18:33.455" v="6281" actId="2711"/>
          <ac:spMkLst>
            <pc:docMk/>
            <pc:sldMk cId="701352925" sldId="282"/>
            <ac:spMk id="6" creationId="{DB425855-397F-4883-B1F8-44311A5EDAD6}"/>
          </ac:spMkLst>
        </pc:spChg>
        <pc:spChg chg="mod">
          <ac:chgData name="章 子豪" userId="a49aefbc8cdc36ad" providerId="LiveId" clId="{7BD4B173-E02E-4116-9E6A-9D91CBF494D3}" dt="2023-06-10T14:18:33.455" v="6281" actId="2711"/>
          <ac:spMkLst>
            <pc:docMk/>
            <pc:sldMk cId="701352925" sldId="282"/>
            <ac:spMk id="8" creationId="{079AC8BE-AD97-4915-8DD3-237739C479DB}"/>
          </ac:spMkLst>
        </pc:spChg>
        <pc:spChg chg="mod">
          <ac:chgData name="章 子豪" userId="a49aefbc8cdc36ad" providerId="LiveId" clId="{7BD4B173-E02E-4116-9E6A-9D91CBF494D3}" dt="2023-06-12T15:08:34.599" v="7532" actId="1076"/>
          <ac:spMkLst>
            <pc:docMk/>
            <pc:sldMk cId="701352925" sldId="282"/>
            <ac:spMk id="9" creationId="{AEBF1EE7-8D7B-14DA-A801-C04653C3854B}"/>
          </ac:spMkLst>
        </pc:spChg>
        <pc:spChg chg="mod">
          <ac:chgData name="章 子豪" userId="a49aefbc8cdc36ad" providerId="LiveId" clId="{7BD4B173-E02E-4116-9E6A-9D91CBF494D3}" dt="2023-06-12T15:08:27.308" v="7530" actId="1076"/>
          <ac:spMkLst>
            <pc:docMk/>
            <pc:sldMk cId="701352925" sldId="282"/>
            <ac:spMk id="11" creationId="{DFBDCBD2-CC42-A7E8-31B9-F6DAE8F9B0E4}"/>
          </ac:spMkLst>
        </pc:spChg>
        <pc:spChg chg="mod">
          <ac:chgData name="章 子豪" userId="a49aefbc8cdc36ad" providerId="LiveId" clId="{7BD4B173-E02E-4116-9E6A-9D91CBF494D3}" dt="2023-06-12T15:08:55.055" v="7537" actId="207"/>
          <ac:spMkLst>
            <pc:docMk/>
            <pc:sldMk cId="701352925" sldId="282"/>
            <ac:spMk id="13" creationId="{8D3D909C-BC5C-4B43-843B-7517EE93DE24}"/>
          </ac:spMkLst>
        </pc:spChg>
        <pc:spChg chg="mod">
          <ac:chgData name="章 子豪" userId="a49aefbc8cdc36ad" providerId="LiveId" clId="{7BD4B173-E02E-4116-9E6A-9D91CBF494D3}" dt="2023-06-12T15:08:27.308" v="7530" actId="1076"/>
          <ac:spMkLst>
            <pc:docMk/>
            <pc:sldMk cId="701352925" sldId="282"/>
            <ac:spMk id="14" creationId="{BAAAC56C-8D76-D567-D349-BD488B69DEC9}"/>
          </ac:spMkLst>
        </pc:spChg>
        <pc:spChg chg="mod">
          <ac:chgData name="章 子豪" userId="a49aefbc8cdc36ad" providerId="LiveId" clId="{7BD4B173-E02E-4116-9E6A-9D91CBF494D3}" dt="2023-06-12T15:08:49.550" v="7536" actId="207"/>
          <ac:spMkLst>
            <pc:docMk/>
            <pc:sldMk cId="701352925" sldId="282"/>
            <ac:spMk id="16" creationId="{19751AA4-AFCC-F3EC-2E47-F229990518B5}"/>
          </ac:spMkLst>
        </pc:spChg>
        <pc:spChg chg="mod">
          <ac:chgData name="章 子豪" userId="a49aefbc8cdc36ad" providerId="LiveId" clId="{7BD4B173-E02E-4116-9E6A-9D91CBF494D3}" dt="2023-06-12T15:08:00.802" v="7522" actId="20577"/>
          <ac:spMkLst>
            <pc:docMk/>
            <pc:sldMk cId="701352925" sldId="282"/>
            <ac:spMk id="18" creationId="{12A99C73-58E9-6327-C8AC-F905BEBAC341}"/>
          </ac:spMkLst>
        </pc:spChg>
        <pc:spChg chg="mod">
          <ac:chgData name="章 子豪" userId="a49aefbc8cdc36ad" providerId="LiveId" clId="{7BD4B173-E02E-4116-9E6A-9D91CBF494D3}" dt="2023-06-10T14:18:33.455" v="6281" actId="2711"/>
          <ac:spMkLst>
            <pc:docMk/>
            <pc:sldMk cId="701352925" sldId="282"/>
            <ac:spMk id="25" creationId="{173DC37E-DEC5-4781-899D-5157DFA96597}"/>
          </ac:spMkLst>
        </pc:spChg>
        <pc:picChg chg="mod">
          <ac:chgData name="章 子豪" userId="a49aefbc8cdc36ad" providerId="LiveId" clId="{7BD4B173-E02E-4116-9E6A-9D91CBF494D3}" dt="2023-06-12T15:08:38.820" v="7533" actId="1076"/>
          <ac:picMkLst>
            <pc:docMk/>
            <pc:sldMk cId="701352925" sldId="282"/>
            <ac:picMk id="1026" creationId="{5C7265AD-D897-2A51-C077-4DCF2642E7C5}"/>
          </ac:picMkLst>
        </pc:picChg>
        <pc:picChg chg="mod">
          <ac:chgData name="章 子豪" userId="a49aefbc8cdc36ad" providerId="LiveId" clId="{7BD4B173-E02E-4116-9E6A-9D91CBF494D3}" dt="2023-06-12T15:08:29.971" v="7531" actId="1076"/>
          <ac:picMkLst>
            <pc:docMk/>
            <pc:sldMk cId="701352925" sldId="282"/>
            <ac:picMk id="1028" creationId="{D4590DE7-20EA-900E-6DA3-26B9C90CB2E4}"/>
          </ac:picMkLst>
        </pc:picChg>
        <pc:cxnChg chg="mod">
          <ac:chgData name="章 子豪" userId="a49aefbc8cdc36ad" providerId="LiveId" clId="{7BD4B173-E02E-4116-9E6A-9D91CBF494D3}" dt="2023-06-10T14:18:33.455" v="6281" actId="2711"/>
          <ac:cxnSpMkLst>
            <pc:docMk/>
            <pc:sldMk cId="701352925" sldId="282"/>
            <ac:cxnSpMk id="7" creationId="{DF5A3706-B415-4A51-8362-E874C41403F3}"/>
          </ac:cxnSpMkLst>
        </pc:cxnChg>
      </pc:sldChg>
      <pc:sldChg chg="addSp delSp modSp mod ord">
        <pc:chgData name="章 子豪" userId="a49aefbc8cdc36ad" providerId="LiveId" clId="{7BD4B173-E02E-4116-9E6A-9D91CBF494D3}" dt="2023-06-13T13:57:34.007" v="8304" actId="1076"/>
        <pc:sldMkLst>
          <pc:docMk/>
          <pc:sldMk cId="3224539584" sldId="283"/>
        </pc:sldMkLst>
        <pc:spChg chg="add mod">
          <ac:chgData name="章 子豪" userId="a49aefbc8cdc36ad" providerId="LiveId" clId="{7BD4B173-E02E-4116-9E6A-9D91CBF494D3}" dt="2023-06-12T15:10:36.089" v="7572" actId="1076"/>
          <ac:spMkLst>
            <pc:docMk/>
            <pc:sldMk cId="3224539584" sldId="283"/>
            <ac:spMk id="2" creationId="{405B42BF-64A3-4F39-A690-0481DE863477}"/>
          </ac:spMkLst>
        </pc:spChg>
        <pc:spChg chg="mod">
          <ac:chgData name="章 子豪" userId="a49aefbc8cdc36ad" providerId="LiveId" clId="{7BD4B173-E02E-4116-9E6A-9D91CBF494D3}" dt="2023-06-07T03:19:14.421" v="1001"/>
          <ac:spMkLst>
            <pc:docMk/>
            <pc:sldMk cId="3224539584" sldId="283"/>
            <ac:spMk id="3" creationId="{D08A81EF-8240-4CCF-A79A-5FC2D2C88AFD}"/>
          </ac:spMkLst>
        </pc:spChg>
        <pc:spChg chg="mod">
          <ac:chgData name="章 子豪" userId="a49aefbc8cdc36ad" providerId="LiveId" clId="{7BD4B173-E02E-4116-9E6A-9D91CBF494D3}" dt="2023-06-12T15:11:10.494" v="7590" actId="113"/>
          <ac:spMkLst>
            <pc:docMk/>
            <pc:sldMk cId="3224539584" sldId="283"/>
            <ac:spMk id="6" creationId="{7AC757A4-ED91-4A33-4B46-39038104C2A5}"/>
          </ac:spMkLst>
        </pc:spChg>
        <pc:spChg chg="add mod">
          <ac:chgData name="章 子豪" userId="a49aefbc8cdc36ad" providerId="LiveId" clId="{7BD4B173-E02E-4116-9E6A-9D91CBF494D3}" dt="2023-06-12T15:10:28.831" v="7570" actId="1076"/>
          <ac:spMkLst>
            <pc:docMk/>
            <pc:sldMk cId="3224539584" sldId="283"/>
            <ac:spMk id="7" creationId="{574B7081-9771-4296-89B4-BA3F1A7CE74E}"/>
          </ac:spMkLst>
        </pc:spChg>
        <pc:spChg chg="del mod">
          <ac:chgData name="章 子豪" userId="a49aefbc8cdc36ad" providerId="LiveId" clId="{7BD4B173-E02E-4116-9E6A-9D91CBF494D3}" dt="2023-06-07T03:16:24.656" v="975" actId="478"/>
          <ac:spMkLst>
            <pc:docMk/>
            <pc:sldMk cId="3224539584" sldId="283"/>
            <ac:spMk id="8" creationId="{7E083DB6-9A1C-7FDD-E665-E871B33B8D85}"/>
          </ac:spMkLst>
        </pc:spChg>
        <pc:spChg chg="add mod">
          <ac:chgData name="章 子豪" userId="a49aefbc8cdc36ad" providerId="LiveId" clId="{7BD4B173-E02E-4116-9E6A-9D91CBF494D3}" dt="2023-06-12T15:11:19.508" v="7593" actId="1076"/>
          <ac:spMkLst>
            <pc:docMk/>
            <pc:sldMk cId="3224539584" sldId="283"/>
            <ac:spMk id="10" creationId="{A002E14A-8B27-4984-81BB-938016B84DAA}"/>
          </ac:spMkLst>
        </pc:spChg>
        <pc:spChg chg="mod">
          <ac:chgData name="章 子豪" userId="a49aefbc8cdc36ad" providerId="LiveId" clId="{7BD4B173-E02E-4116-9E6A-9D91CBF494D3}" dt="2023-06-13T13:57:34.007" v="8304" actId="1076"/>
          <ac:spMkLst>
            <pc:docMk/>
            <pc:sldMk cId="3224539584" sldId="283"/>
            <ac:spMk id="13" creationId="{788A8A82-D1BA-48DD-A3FA-DC8738FABB91}"/>
          </ac:spMkLst>
        </pc:spChg>
        <pc:spChg chg="add mod">
          <ac:chgData name="章 子豪" userId="a49aefbc8cdc36ad" providerId="LiveId" clId="{7BD4B173-E02E-4116-9E6A-9D91CBF494D3}" dt="2023-06-12T15:11:00.065" v="7584" actId="14100"/>
          <ac:spMkLst>
            <pc:docMk/>
            <pc:sldMk cId="3224539584" sldId="283"/>
            <ac:spMk id="14" creationId="{8CB0D2E7-EFF0-4B4C-AF8D-D2CF2057CDBA}"/>
          </ac:spMkLst>
        </pc:spChg>
        <pc:spChg chg="add mod">
          <ac:chgData name="章 子豪" userId="a49aefbc8cdc36ad" providerId="LiveId" clId="{7BD4B173-E02E-4116-9E6A-9D91CBF494D3}" dt="2023-06-07T03:15:41.962" v="961" actId="1076"/>
          <ac:spMkLst>
            <pc:docMk/>
            <pc:sldMk cId="3224539584" sldId="283"/>
            <ac:spMk id="16" creationId="{B3B77E0B-E3D1-4A47-AA54-5F26F082D4AA}"/>
          </ac:spMkLst>
        </pc:spChg>
        <pc:spChg chg="add del mod">
          <ac:chgData name="章 子豪" userId="a49aefbc8cdc36ad" providerId="LiveId" clId="{7BD4B173-E02E-4116-9E6A-9D91CBF494D3}" dt="2023-06-07T03:16:07.706" v="970"/>
          <ac:spMkLst>
            <pc:docMk/>
            <pc:sldMk cId="3224539584" sldId="283"/>
            <ac:spMk id="17" creationId="{F5C6841A-FD49-4649-B7E3-BC5DC45C4F79}"/>
          </ac:spMkLst>
        </pc:spChg>
        <pc:picChg chg="mod">
          <ac:chgData name="章 子豪" userId="a49aefbc8cdc36ad" providerId="LiveId" clId="{7BD4B173-E02E-4116-9E6A-9D91CBF494D3}" dt="2023-06-12T15:11:13.029" v="7591" actId="1076"/>
          <ac:picMkLst>
            <pc:docMk/>
            <pc:sldMk cId="3224539584" sldId="283"/>
            <ac:picMk id="23" creationId="{E6DA0AEC-6651-4BD3-648C-6D98D4603092}"/>
          </ac:picMkLst>
        </pc:picChg>
        <pc:picChg chg="add mod">
          <ac:chgData name="章 子豪" userId="a49aefbc8cdc36ad" providerId="LiveId" clId="{7BD4B173-E02E-4116-9E6A-9D91CBF494D3}" dt="2023-06-12T15:10:57.986" v="7583" actId="1076"/>
          <ac:picMkLst>
            <pc:docMk/>
            <pc:sldMk cId="3224539584" sldId="283"/>
            <ac:picMk id="1026" creationId="{A186637D-81A0-4EFA-BA3F-8A45F05D9B35}"/>
          </ac:picMkLst>
        </pc:picChg>
        <pc:picChg chg="add mod">
          <ac:chgData name="章 子豪" userId="a49aefbc8cdc36ad" providerId="LiveId" clId="{7BD4B173-E02E-4116-9E6A-9D91CBF494D3}" dt="2023-06-12T15:11:14.861" v="7592" actId="1076"/>
          <ac:picMkLst>
            <pc:docMk/>
            <pc:sldMk cId="3224539584" sldId="283"/>
            <ac:picMk id="1028" creationId="{EB821EEF-012F-4E0B-AB04-390C4CB0C943}"/>
          </ac:picMkLst>
        </pc:picChg>
      </pc:sldChg>
      <pc:sldChg chg="addSp delSp modSp new mod">
        <pc:chgData name="章 子豪" userId="a49aefbc8cdc36ad" providerId="LiveId" clId="{7BD4B173-E02E-4116-9E6A-9D91CBF494D3}" dt="2023-06-13T13:57:42.996" v="8305" actId="1076"/>
        <pc:sldMkLst>
          <pc:docMk/>
          <pc:sldMk cId="1613509733" sldId="284"/>
        </pc:sldMkLst>
        <pc:spChg chg="add mod">
          <ac:chgData name="章 子豪" userId="a49aefbc8cdc36ad" providerId="LiveId" clId="{7BD4B173-E02E-4116-9E6A-9D91CBF494D3}" dt="2023-06-07T02:58:56.398" v="823" actId="20577"/>
          <ac:spMkLst>
            <pc:docMk/>
            <pc:sldMk cId="1613509733" sldId="284"/>
            <ac:spMk id="2" creationId="{3E775D32-4E68-4391-A71C-379D5EE98955}"/>
          </ac:spMkLst>
        </pc:spChg>
        <pc:spChg chg="add mod">
          <ac:chgData name="章 子豪" userId="a49aefbc8cdc36ad" providerId="LiveId" clId="{7BD4B173-E02E-4116-9E6A-9D91CBF494D3}" dt="2023-06-07T02:58:50.694" v="813"/>
          <ac:spMkLst>
            <pc:docMk/>
            <pc:sldMk cId="1613509733" sldId="284"/>
            <ac:spMk id="4" creationId="{15EFEADD-B448-4F81-B083-40485B6DFD67}"/>
          </ac:spMkLst>
        </pc:spChg>
        <pc:spChg chg="add del mod">
          <ac:chgData name="章 子豪" userId="a49aefbc8cdc36ad" providerId="LiveId" clId="{7BD4B173-E02E-4116-9E6A-9D91CBF494D3}" dt="2023-06-07T03:05:29.714" v="862"/>
          <ac:spMkLst>
            <pc:docMk/>
            <pc:sldMk cId="1613509733" sldId="284"/>
            <ac:spMk id="5" creationId="{8F4AB2CA-B9A5-44E2-B766-9348C7477557}"/>
          </ac:spMkLst>
        </pc:spChg>
        <pc:spChg chg="add del mod">
          <ac:chgData name="章 子豪" userId="a49aefbc8cdc36ad" providerId="LiveId" clId="{7BD4B173-E02E-4116-9E6A-9D91CBF494D3}" dt="2023-06-07T03:04:20.277" v="855" actId="478"/>
          <ac:spMkLst>
            <pc:docMk/>
            <pc:sldMk cId="1613509733" sldId="284"/>
            <ac:spMk id="7" creationId="{2437B3A1-CCB5-4147-9835-17C6196B1246}"/>
          </ac:spMkLst>
        </pc:spChg>
        <pc:spChg chg="add mod">
          <ac:chgData name="章 子豪" userId="a49aefbc8cdc36ad" providerId="LiveId" clId="{7BD4B173-E02E-4116-9E6A-9D91CBF494D3}" dt="2023-06-11T07:23:42.943" v="6972" actId="20577"/>
          <ac:spMkLst>
            <pc:docMk/>
            <pc:sldMk cId="1613509733" sldId="284"/>
            <ac:spMk id="11" creationId="{471A6F27-68B6-4476-9985-20D6DEC6884D}"/>
          </ac:spMkLst>
        </pc:spChg>
        <pc:spChg chg="add mod">
          <ac:chgData name="章 子豪" userId="a49aefbc8cdc36ad" providerId="LiveId" clId="{7BD4B173-E02E-4116-9E6A-9D91CBF494D3}" dt="2023-06-13T13:57:42.996" v="8305" actId="1076"/>
          <ac:spMkLst>
            <pc:docMk/>
            <pc:sldMk cId="1613509733" sldId="284"/>
            <ac:spMk id="13" creationId="{C26732B1-ACB5-4B08-971C-FA6DEE61A930}"/>
          </ac:spMkLst>
        </pc:spChg>
        <pc:spChg chg="add mod">
          <ac:chgData name="章 子豪" userId="a49aefbc8cdc36ad" providerId="LiveId" clId="{7BD4B173-E02E-4116-9E6A-9D91CBF494D3}" dt="2023-06-07T03:13:09.297" v="930" actId="20577"/>
          <ac:spMkLst>
            <pc:docMk/>
            <pc:sldMk cId="1613509733" sldId="284"/>
            <ac:spMk id="15" creationId="{1F059A17-22FA-47F1-9B89-5C55057CCCAC}"/>
          </ac:spMkLst>
        </pc:spChg>
        <pc:spChg chg="add mod">
          <ac:chgData name="章 子豪" userId="a49aefbc8cdc36ad" providerId="LiveId" clId="{7BD4B173-E02E-4116-9E6A-9D91CBF494D3}" dt="2023-06-07T03:14:55.874" v="948" actId="1076"/>
          <ac:spMkLst>
            <pc:docMk/>
            <pc:sldMk cId="1613509733" sldId="284"/>
            <ac:spMk id="17" creationId="{C0A6F595-40C0-467D-A94B-9812CE88B9E5}"/>
          </ac:spMkLst>
        </pc:spChg>
        <pc:picChg chg="add mod">
          <ac:chgData name="章 子豪" userId="a49aefbc8cdc36ad" providerId="LiveId" clId="{7BD4B173-E02E-4116-9E6A-9D91CBF494D3}" dt="2023-06-07T03:12:58.204" v="921" actId="1076"/>
          <ac:picMkLst>
            <pc:docMk/>
            <pc:sldMk cId="1613509733" sldId="284"/>
            <ac:picMk id="6" creationId="{B90C5940-AC85-4827-BA8D-DC2D22D8D9F8}"/>
          </ac:picMkLst>
        </pc:picChg>
        <pc:picChg chg="add mod">
          <ac:chgData name="章 子豪" userId="a49aefbc8cdc36ad" providerId="LiveId" clId="{7BD4B173-E02E-4116-9E6A-9D91CBF494D3}" dt="2023-06-07T03:12:52.721" v="919" actId="1076"/>
          <ac:picMkLst>
            <pc:docMk/>
            <pc:sldMk cId="1613509733" sldId="284"/>
            <ac:picMk id="8" creationId="{6F97B39D-BF28-4E5A-A0A0-1FBC8339B5DB}"/>
          </ac:picMkLst>
        </pc:picChg>
        <pc:picChg chg="add mod">
          <ac:chgData name="章 子豪" userId="a49aefbc8cdc36ad" providerId="LiveId" clId="{7BD4B173-E02E-4116-9E6A-9D91CBF494D3}" dt="2023-06-07T03:13:00.330" v="923" actId="14100"/>
          <ac:picMkLst>
            <pc:docMk/>
            <pc:sldMk cId="1613509733" sldId="284"/>
            <ac:picMk id="3074" creationId="{75173ABB-0881-4765-B658-6E1618903EAB}"/>
          </ac:picMkLst>
        </pc:picChg>
        <pc:cxnChg chg="add mod">
          <ac:chgData name="章 子豪" userId="a49aefbc8cdc36ad" providerId="LiveId" clId="{7BD4B173-E02E-4116-9E6A-9D91CBF494D3}" dt="2023-06-07T02:58:50.694" v="813"/>
          <ac:cxnSpMkLst>
            <pc:docMk/>
            <pc:sldMk cId="1613509733" sldId="284"/>
            <ac:cxnSpMk id="3" creationId="{9C6E80E4-6649-4395-B130-3BF65DB6D00C}"/>
          </ac:cxnSpMkLst>
        </pc:cxnChg>
      </pc:sldChg>
      <pc:sldChg chg="addSp modSp mod">
        <pc:chgData name="章 子豪" userId="a49aefbc8cdc36ad" providerId="LiveId" clId="{7BD4B173-E02E-4116-9E6A-9D91CBF494D3}" dt="2023-06-10T14:43:36.482" v="6935" actId="1076"/>
        <pc:sldMkLst>
          <pc:docMk/>
          <pc:sldMk cId="842038271" sldId="285"/>
        </pc:sldMkLst>
        <pc:spChg chg="mod">
          <ac:chgData name="章 子豪" userId="a49aefbc8cdc36ad" providerId="LiveId" clId="{7BD4B173-E02E-4116-9E6A-9D91CBF494D3}" dt="2023-06-10T14:43:36.482" v="6935" actId="1076"/>
          <ac:spMkLst>
            <pc:docMk/>
            <pc:sldMk cId="842038271" sldId="285"/>
            <ac:spMk id="3" creationId="{00A5F12A-8158-A006-D541-27F452B0A9AD}"/>
          </ac:spMkLst>
        </pc:spChg>
        <pc:spChg chg="add mod">
          <ac:chgData name="章 子豪" userId="a49aefbc8cdc36ad" providerId="LiveId" clId="{7BD4B173-E02E-4116-9E6A-9D91CBF494D3}" dt="2023-06-09T12:21:05.881" v="4991"/>
          <ac:spMkLst>
            <pc:docMk/>
            <pc:sldMk cId="842038271" sldId="285"/>
            <ac:spMk id="4" creationId="{05D455B5-73F4-4441-99BE-D13BC6A78B00}"/>
          </ac:spMkLst>
        </pc:spChg>
        <pc:spChg chg="add mod">
          <ac:chgData name="章 子豪" userId="a49aefbc8cdc36ad" providerId="LiveId" clId="{7BD4B173-E02E-4116-9E6A-9D91CBF494D3}" dt="2023-06-09T12:43:56.110" v="5565" actId="1076"/>
          <ac:spMkLst>
            <pc:docMk/>
            <pc:sldMk cId="842038271" sldId="285"/>
            <ac:spMk id="5" creationId="{96CA591E-C044-4275-82D0-E11B0E5967C1}"/>
          </ac:spMkLst>
        </pc:spChg>
      </pc:sldChg>
      <pc:sldChg chg="addSp modSp mod">
        <pc:chgData name="章 子豪" userId="a49aefbc8cdc36ad" providerId="LiveId" clId="{7BD4B173-E02E-4116-9E6A-9D91CBF494D3}" dt="2023-06-08T12:28:41.240" v="3072" actId="1076"/>
        <pc:sldMkLst>
          <pc:docMk/>
          <pc:sldMk cId="1438860368" sldId="286"/>
        </pc:sldMkLst>
        <pc:spChg chg="add mod">
          <ac:chgData name="章 子豪" userId="a49aefbc8cdc36ad" providerId="LiveId" clId="{7BD4B173-E02E-4116-9E6A-9D91CBF494D3}" dt="2023-06-08T12:28:41.240" v="3072" actId="1076"/>
          <ac:spMkLst>
            <pc:docMk/>
            <pc:sldMk cId="1438860368" sldId="286"/>
            <ac:spMk id="8" creationId="{B6DC26F2-ACF7-48DA-85E5-C7670E6ADB30}"/>
          </ac:spMkLst>
        </pc:spChg>
      </pc:sldChg>
      <pc:sldChg chg="modSp mod">
        <pc:chgData name="章 子豪" userId="a49aefbc8cdc36ad" providerId="LiveId" clId="{7BD4B173-E02E-4116-9E6A-9D91CBF494D3}" dt="2023-06-10T14:18:51.127" v="6282" actId="2711"/>
        <pc:sldMkLst>
          <pc:docMk/>
          <pc:sldMk cId="2164893562" sldId="287"/>
        </pc:sldMkLst>
        <pc:spChg chg="mod">
          <ac:chgData name="章 子豪" userId="a49aefbc8cdc36ad" providerId="LiveId" clId="{7BD4B173-E02E-4116-9E6A-9D91CBF494D3}" dt="2023-06-10T14:18:51.127" v="6282" actId="2711"/>
          <ac:spMkLst>
            <pc:docMk/>
            <pc:sldMk cId="2164893562" sldId="287"/>
            <ac:spMk id="3" creationId="{53F5400F-5CD7-5960-187B-42E87FBC0298}"/>
          </ac:spMkLst>
        </pc:spChg>
        <pc:spChg chg="mod">
          <ac:chgData name="章 子豪" userId="a49aefbc8cdc36ad" providerId="LiveId" clId="{7BD4B173-E02E-4116-9E6A-9D91CBF494D3}" dt="2023-06-10T14:18:51.127" v="6282" actId="2711"/>
          <ac:spMkLst>
            <pc:docMk/>
            <pc:sldMk cId="2164893562" sldId="287"/>
            <ac:spMk id="4" creationId="{A4113612-A7A3-43B9-1852-98766DF32BB7}"/>
          </ac:spMkLst>
        </pc:spChg>
        <pc:spChg chg="mod">
          <ac:chgData name="章 子豪" userId="a49aefbc8cdc36ad" providerId="LiveId" clId="{7BD4B173-E02E-4116-9E6A-9D91CBF494D3}" dt="2023-06-10T14:18:51.127" v="6282" actId="2711"/>
          <ac:spMkLst>
            <pc:docMk/>
            <pc:sldMk cId="2164893562" sldId="287"/>
            <ac:spMk id="11" creationId="{5AC6B07B-78D6-4078-DA82-AE30A558C5D8}"/>
          </ac:spMkLst>
        </pc:spChg>
        <pc:spChg chg="mod">
          <ac:chgData name="章 子豪" userId="a49aefbc8cdc36ad" providerId="LiveId" clId="{7BD4B173-E02E-4116-9E6A-9D91CBF494D3}" dt="2023-06-10T14:18:51.127" v="6282" actId="2711"/>
          <ac:spMkLst>
            <pc:docMk/>
            <pc:sldMk cId="2164893562" sldId="287"/>
            <ac:spMk id="12" creationId="{511BB153-D2F3-E1C7-646E-73818625CE50}"/>
          </ac:spMkLst>
        </pc:spChg>
        <pc:spChg chg="mod">
          <ac:chgData name="章 子豪" userId="a49aefbc8cdc36ad" providerId="LiveId" clId="{7BD4B173-E02E-4116-9E6A-9D91CBF494D3}" dt="2023-06-10T14:18:51.127" v="6282" actId="2711"/>
          <ac:spMkLst>
            <pc:docMk/>
            <pc:sldMk cId="2164893562" sldId="287"/>
            <ac:spMk id="14" creationId="{FB3B5EF1-AD89-4461-0E55-EBF9B8982209}"/>
          </ac:spMkLst>
        </pc:spChg>
      </pc:sldChg>
      <pc:sldChg chg="addSp delSp modSp mod ord">
        <pc:chgData name="章 子豪" userId="a49aefbc8cdc36ad" providerId="LiveId" clId="{7BD4B173-E02E-4116-9E6A-9D91CBF494D3}" dt="2023-06-13T13:56:50.649" v="8302" actId="1076"/>
        <pc:sldMkLst>
          <pc:docMk/>
          <pc:sldMk cId="1165965489" sldId="289"/>
        </pc:sldMkLst>
        <pc:spChg chg="add mod">
          <ac:chgData name="章 子豪" userId="a49aefbc8cdc36ad" providerId="LiveId" clId="{7BD4B173-E02E-4116-9E6A-9D91CBF494D3}" dt="2023-06-08T11:42:22.877" v="2166" actId="113"/>
          <ac:spMkLst>
            <pc:docMk/>
            <pc:sldMk cId="1165965489" sldId="289"/>
            <ac:spMk id="4" creationId="{BF49AB9D-3FE4-497F-97B4-3F5A3514EED0}"/>
          </ac:spMkLst>
        </pc:spChg>
        <pc:spChg chg="add mod">
          <ac:chgData name="章 子豪" userId="a49aefbc8cdc36ad" providerId="LiveId" clId="{7BD4B173-E02E-4116-9E6A-9D91CBF494D3}" dt="2023-06-08T12:06:13.483" v="2721" actId="2711"/>
          <ac:spMkLst>
            <pc:docMk/>
            <pc:sldMk cId="1165965489" sldId="289"/>
            <ac:spMk id="5" creationId="{B1574686-39CF-49FA-A088-E393FEF1E234}"/>
          </ac:spMkLst>
        </pc:spChg>
        <pc:spChg chg="mod">
          <ac:chgData name="章 子豪" userId="a49aefbc8cdc36ad" providerId="LiveId" clId="{7BD4B173-E02E-4116-9E6A-9D91CBF494D3}" dt="2023-06-12T15:05:35.847" v="7430" actId="20577"/>
          <ac:spMkLst>
            <pc:docMk/>
            <pc:sldMk cId="1165965489" sldId="289"/>
            <ac:spMk id="8" creationId="{D9D86407-C6AE-4C78-8A2D-67A4846B487B}"/>
          </ac:spMkLst>
        </pc:spChg>
        <pc:spChg chg="add mod">
          <ac:chgData name="章 子豪" userId="a49aefbc8cdc36ad" providerId="LiveId" clId="{7BD4B173-E02E-4116-9E6A-9D91CBF494D3}" dt="2023-06-13T13:56:48.422" v="8301" actId="14100"/>
          <ac:spMkLst>
            <pc:docMk/>
            <pc:sldMk cId="1165965489" sldId="289"/>
            <ac:spMk id="18" creationId="{C9A0E422-E39D-48B3-9A4D-BEF184F0E554}"/>
          </ac:spMkLst>
        </pc:spChg>
        <pc:spChg chg="del mod">
          <ac:chgData name="章 子豪" userId="a49aefbc8cdc36ad" providerId="LiveId" clId="{7BD4B173-E02E-4116-9E6A-9D91CBF494D3}" dt="2023-06-13T13:56:05.538" v="8290" actId="478"/>
          <ac:spMkLst>
            <pc:docMk/>
            <pc:sldMk cId="1165965489" sldId="289"/>
            <ac:spMk id="19" creationId="{8F5C99EC-8259-480B-ABE2-F9C681DE6710}"/>
          </ac:spMkLst>
        </pc:spChg>
        <pc:spChg chg="del mod">
          <ac:chgData name="章 子豪" userId="a49aefbc8cdc36ad" providerId="LiveId" clId="{7BD4B173-E02E-4116-9E6A-9D91CBF494D3}" dt="2023-06-08T12:00:57.530" v="2448" actId="21"/>
          <ac:spMkLst>
            <pc:docMk/>
            <pc:sldMk cId="1165965489" sldId="289"/>
            <ac:spMk id="20" creationId="{FA78461B-D12A-4CB1-9E23-B4808DE82491}"/>
          </ac:spMkLst>
        </pc:spChg>
        <pc:spChg chg="del mod">
          <ac:chgData name="章 子豪" userId="a49aefbc8cdc36ad" providerId="LiveId" clId="{7BD4B173-E02E-4116-9E6A-9D91CBF494D3}" dt="2023-06-08T12:00:57.530" v="2448" actId="21"/>
          <ac:spMkLst>
            <pc:docMk/>
            <pc:sldMk cId="1165965489" sldId="289"/>
            <ac:spMk id="21" creationId="{A17519DB-8658-4F21-B62A-0D4EE2D2C20A}"/>
          </ac:spMkLst>
        </pc:spChg>
        <pc:spChg chg="del mod">
          <ac:chgData name="章 子豪" userId="a49aefbc8cdc36ad" providerId="LiveId" clId="{7BD4B173-E02E-4116-9E6A-9D91CBF494D3}" dt="2023-06-08T12:00:57.530" v="2448" actId="21"/>
          <ac:spMkLst>
            <pc:docMk/>
            <pc:sldMk cId="1165965489" sldId="289"/>
            <ac:spMk id="23" creationId="{7509CFDB-4F19-4B8E-9591-548454C59048}"/>
          </ac:spMkLst>
        </pc:spChg>
        <pc:picChg chg="mod">
          <ac:chgData name="章 子豪" userId="a49aefbc8cdc36ad" providerId="LiveId" clId="{7BD4B173-E02E-4116-9E6A-9D91CBF494D3}" dt="2023-06-13T13:56:50.649" v="8302" actId="1076"/>
          <ac:picMkLst>
            <pc:docMk/>
            <pc:sldMk cId="1165965489" sldId="289"/>
            <ac:picMk id="15" creationId="{F3F247A4-4C91-4E55-B2E4-2344168DB42F}"/>
          </ac:picMkLst>
        </pc:picChg>
        <pc:picChg chg="add mod">
          <ac:chgData name="章 子豪" userId="a49aefbc8cdc36ad" providerId="LiveId" clId="{7BD4B173-E02E-4116-9E6A-9D91CBF494D3}" dt="2023-06-08T12:05:51.039" v="2690" actId="1076"/>
          <ac:picMkLst>
            <pc:docMk/>
            <pc:sldMk cId="1165965489" sldId="289"/>
            <ac:picMk id="16" creationId="{365C6B02-ED81-4767-8570-17FC1F41A2C8}"/>
          </ac:picMkLst>
        </pc:picChg>
        <pc:picChg chg="del mod">
          <ac:chgData name="章 子豪" userId="a49aefbc8cdc36ad" providerId="LiveId" clId="{7BD4B173-E02E-4116-9E6A-9D91CBF494D3}" dt="2023-06-08T12:00:57.530" v="2448" actId="21"/>
          <ac:picMkLst>
            <pc:docMk/>
            <pc:sldMk cId="1165965489" sldId="289"/>
            <ac:picMk id="18" creationId="{7A9ED6DD-60D9-47CE-9321-93209188DCB2}"/>
          </ac:picMkLst>
        </pc:picChg>
        <pc:picChg chg="add mod">
          <ac:chgData name="章 子豪" userId="a49aefbc8cdc36ad" providerId="LiveId" clId="{7BD4B173-E02E-4116-9E6A-9D91CBF494D3}" dt="2023-06-13T13:56:13.186" v="8293" actId="1076"/>
          <ac:picMkLst>
            <pc:docMk/>
            <pc:sldMk cId="1165965489" sldId="289"/>
            <ac:picMk id="3074" creationId="{9253F56E-B791-4D17-B33B-14F4771D6227}"/>
          </ac:picMkLst>
        </pc:picChg>
      </pc:sldChg>
      <pc:sldChg chg="addSp delSp modSp mod">
        <pc:chgData name="章 子豪" userId="a49aefbc8cdc36ad" providerId="LiveId" clId="{7BD4B173-E02E-4116-9E6A-9D91CBF494D3}" dt="2023-06-13T14:01:29.289" v="8390" actId="1076"/>
        <pc:sldMkLst>
          <pc:docMk/>
          <pc:sldMk cId="1885267291" sldId="290"/>
        </pc:sldMkLst>
        <pc:spChg chg="add mod">
          <ac:chgData name="章 子豪" userId="a49aefbc8cdc36ad" providerId="LiveId" clId="{7BD4B173-E02E-4116-9E6A-9D91CBF494D3}" dt="2023-06-13T14:00:39.811" v="8379" actId="1076"/>
          <ac:spMkLst>
            <pc:docMk/>
            <pc:sldMk cId="1885267291" sldId="290"/>
            <ac:spMk id="2" creationId="{8D12241F-8AFF-497B-9B8A-E02FE8ECEBBB}"/>
          </ac:spMkLst>
        </pc:spChg>
        <pc:spChg chg="add del mod">
          <ac:chgData name="章 子豪" userId="a49aefbc8cdc36ad" providerId="LiveId" clId="{7BD4B173-E02E-4116-9E6A-9D91CBF494D3}" dt="2023-06-08T12:46:25.652" v="3213"/>
          <ac:spMkLst>
            <pc:docMk/>
            <pc:sldMk cId="1885267291" sldId="290"/>
            <ac:spMk id="5" creationId="{D1BA862E-ECA9-43DC-96D9-CAE7A2C52C90}"/>
          </ac:spMkLst>
        </pc:spChg>
        <pc:spChg chg="add del mod">
          <ac:chgData name="章 子豪" userId="a49aefbc8cdc36ad" providerId="LiveId" clId="{7BD4B173-E02E-4116-9E6A-9D91CBF494D3}" dt="2023-06-09T13:46:42.500" v="5811" actId="478"/>
          <ac:spMkLst>
            <pc:docMk/>
            <pc:sldMk cId="1885267291" sldId="290"/>
            <ac:spMk id="9" creationId="{65725154-CCAA-445E-B867-C0BDA209222C}"/>
          </ac:spMkLst>
        </pc:spChg>
        <pc:spChg chg="add del mod">
          <ac:chgData name="章 子豪" userId="a49aefbc8cdc36ad" providerId="LiveId" clId="{7BD4B173-E02E-4116-9E6A-9D91CBF494D3}" dt="2023-06-08T13:05:25.444" v="3694" actId="478"/>
          <ac:spMkLst>
            <pc:docMk/>
            <pc:sldMk cId="1885267291" sldId="290"/>
            <ac:spMk id="10" creationId="{02091369-D005-4576-B090-B4F0BF6E659C}"/>
          </ac:spMkLst>
        </pc:spChg>
        <pc:spChg chg="add mod">
          <ac:chgData name="章 子豪" userId="a49aefbc8cdc36ad" providerId="LiveId" clId="{7BD4B173-E02E-4116-9E6A-9D91CBF494D3}" dt="2023-06-13T14:00:15.107" v="8346" actId="1076"/>
          <ac:spMkLst>
            <pc:docMk/>
            <pc:sldMk cId="1885267291" sldId="290"/>
            <ac:spMk id="10" creationId="{EFF4882B-4FE8-4117-B676-2D4474563DEF}"/>
          </ac:spMkLst>
        </pc:spChg>
        <pc:spChg chg="add mod">
          <ac:chgData name="章 子豪" userId="a49aefbc8cdc36ad" providerId="LiveId" clId="{7BD4B173-E02E-4116-9E6A-9D91CBF494D3}" dt="2023-06-09T14:42:17.394" v="6022" actId="1076"/>
          <ac:spMkLst>
            <pc:docMk/>
            <pc:sldMk cId="1885267291" sldId="290"/>
            <ac:spMk id="11" creationId="{E84F8696-CC3E-4122-94FA-B6D7BAE72A80}"/>
          </ac:spMkLst>
        </pc:spChg>
        <pc:spChg chg="add mod">
          <ac:chgData name="章 子豪" userId="a49aefbc8cdc36ad" providerId="LiveId" clId="{7BD4B173-E02E-4116-9E6A-9D91CBF494D3}" dt="2023-06-13T14:01:14.953" v="8386" actId="1076"/>
          <ac:spMkLst>
            <pc:docMk/>
            <pc:sldMk cId="1885267291" sldId="290"/>
            <ac:spMk id="13" creationId="{173912A2-1A52-48B3-97E3-D8EB0715A439}"/>
          </ac:spMkLst>
        </pc:spChg>
        <pc:spChg chg="add del mod">
          <ac:chgData name="章 子豪" userId="a49aefbc8cdc36ad" providerId="LiveId" clId="{7BD4B173-E02E-4116-9E6A-9D91CBF494D3}" dt="2023-06-08T12:46:30.535" v="3214" actId="21"/>
          <ac:spMkLst>
            <pc:docMk/>
            <pc:sldMk cId="1885267291" sldId="290"/>
            <ac:spMk id="14" creationId="{123FE289-69B2-4617-95A4-6D1BD635796D}"/>
          </ac:spMkLst>
        </pc:spChg>
        <pc:spChg chg="add mod">
          <ac:chgData name="章 子豪" userId="a49aefbc8cdc36ad" providerId="LiveId" clId="{7BD4B173-E02E-4116-9E6A-9D91CBF494D3}" dt="2023-06-13T14:00:11.127" v="8345" actId="1076"/>
          <ac:spMkLst>
            <pc:docMk/>
            <pc:sldMk cId="1885267291" sldId="290"/>
            <ac:spMk id="15" creationId="{64D1A196-6D35-4DC9-A9A2-27749FD98D74}"/>
          </ac:spMkLst>
        </pc:spChg>
        <pc:spChg chg="add mod">
          <ac:chgData name="章 子豪" userId="a49aefbc8cdc36ad" providerId="LiveId" clId="{7BD4B173-E02E-4116-9E6A-9D91CBF494D3}" dt="2023-06-13T14:00:11.127" v="8345" actId="1076"/>
          <ac:spMkLst>
            <pc:docMk/>
            <pc:sldMk cId="1885267291" sldId="290"/>
            <ac:spMk id="16" creationId="{BEC93B03-C1C9-4CE5-AADA-F8B25C5D4CE4}"/>
          </ac:spMkLst>
        </pc:spChg>
        <pc:spChg chg="del mod">
          <ac:chgData name="章 子豪" userId="a49aefbc8cdc36ad" providerId="LiveId" clId="{7BD4B173-E02E-4116-9E6A-9D91CBF494D3}" dt="2023-06-08T12:12:50.187" v="2898" actId="478"/>
          <ac:spMkLst>
            <pc:docMk/>
            <pc:sldMk cId="1885267291" sldId="290"/>
            <ac:spMk id="18" creationId="{25E755AF-6794-4AC3-AB10-9E23841543D8}"/>
          </ac:spMkLst>
        </pc:spChg>
        <pc:spChg chg="add mod">
          <ac:chgData name="章 子豪" userId="a49aefbc8cdc36ad" providerId="LiveId" clId="{7BD4B173-E02E-4116-9E6A-9D91CBF494D3}" dt="2023-06-13T14:01:29.289" v="8390" actId="1076"/>
          <ac:spMkLst>
            <pc:docMk/>
            <pc:sldMk cId="1885267291" sldId="290"/>
            <ac:spMk id="19" creationId="{81C24B20-CA41-48BC-8A4F-B0DF45C84789}"/>
          </ac:spMkLst>
        </pc:spChg>
        <pc:graphicFrameChg chg="add del mod">
          <ac:chgData name="章 子豪" userId="a49aefbc8cdc36ad" providerId="LiveId" clId="{7BD4B173-E02E-4116-9E6A-9D91CBF494D3}" dt="2023-06-09T13:48:16.421" v="5819"/>
          <ac:graphicFrameMkLst>
            <pc:docMk/>
            <pc:sldMk cId="1885267291" sldId="290"/>
            <ac:graphicFrameMk id="3" creationId="{B1732FA5-ED5B-43C9-B0CE-9C878194FFC9}"/>
          </ac:graphicFrameMkLst>
        </pc:graphicFrameChg>
        <pc:picChg chg="add del mod">
          <ac:chgData name="章 子豪" userId="a49aefbc8cdc36ad" providerId="LiveId" clId="{7BD4B173-E02E-4116-9E6A-9D91CBF494D3}" dt="2023-06-09T13:47:56.871" v="5816" actId="478"/>
          <ac:picMkLst>
            <pc:docMk/>
            <pc:sldMk cId="1885267291" sldId="290"/>
            <ac:picMk id="2" creationId="{F862B938-8DCF-453B-8204-B59812300039}"/>
          </ac:picMkLst>
        </pc:picChg>
        <pc:picChg chg="add mod">
          <ac:chgData name="章 子豪" userId="a49aefbc8cdc36ad" providerId="LiveId" clId="{7BD4B173-E02E-4116-9E6A-9D91CBF494D3}" dt="2023-06-09T14:42:13.003" v="6021" actId="1076"/>
          <ac:picMkLst>
            <pc:docMk/>
            <pc:sldMk cId="1885267291" sldId="290"/>
            <ac:picMk id="5" creationId="{88415B15-3528-402F-B597-F96672548C14}"/>
          </ac:picMkLst>
        </pc:picChg>
        <pc:picChg chg="add del mod">
          <ac:chgData name="章 子豪" userId="a49aefbc8cdc36ad" providerId="LiveId" clId="{7BD4B173-E02E-4116-9E6A-9D91CBF494D3}" dt="2023-06-08T12:40:43.187" v="3104" actId="478"/>
          <ac:picMkLst>
            <pc:docMk/>
            <pc:sldMk cId="1885267291" sldId="290"/>
            <ac:picMk id="12" creationId="{A4F42525-AAFE-40E3-A327-9E16D8258783}"/>
          </ac:picMkLst>
        </pc:picChg>
        <pc:picChg chg="add del mod">
          <ac:chgData name="章 子豪" userId="a49aefbc8cdc36ad" providerId="LiveId" clId="{7BD4B173-E02E-4116-9E6A-9D91CBF494D3}" dt="2023-06-09T14:38:07.960" v="5900" actId="478"/>
          <ac:picMkLst>
            <pc:docMk/>
            <pc:sldMk cId="1885267291" sldId="290"/>
            <ac:picMk id="17" creationId="{07EA8942-3CA8-4DFC-907A-FBC2023A3430}"/>
          </ac:picMkLst>
        </pc:picChg>
        <pc:picChg chg="add mod">
          <ac:chgData name="章 子豪" userId="a49aefbc8cdc36ad" providerId="LiveId" clId="{7BD4B173-E02E-4116-9E6A-9D91CBF494D3}" dt="2023-06-13T14:01:05.899" v="8385" actId="1076"/>
          <ac:picMkLst>
            <pc:docMk/>
            <pc:sldMk cId="1885267291" sldId="290"/>
            <ac:picMk id="17" creationId="{99164A2E-B0AF-438A-85B1-259A4E9D5E8D}"/>
          </ac:picMkLst>
        </pc:picChg>
        <pc:picChg chg="add mod">
          <ac:chgData name="章 子豪" userId="a49aefbc8cdc36ad" providerId="LiveId" clId="{7BD4B173-E02E-4116-9E6A-9D91CBF494D3}" dt="2023-06-09T14:42:19.406" v="6023" actId="1076"/>
          <ac:picMkLst>
            <pc:docMk/>
            <pc:sldMk cId="1885267291" sldId="290"/>
            <ac:picMk id="6146" creationId="{430AE14A-313D-497F-9727-AC3741127BDF}"/>
          </ac:picMkLst>
        </pc:picChg>
        <pc:picChg chg="add mod">
          <ac:chgData name="章 子豪" userId="a49aefbc8cdc36ad" providerId="LiveId" clId="{7BD4B173-E02E-4116-9E6A-9D91CBF494D3}" dt="2023-06-09T14:42:20.374" v="6024" actId="1076"/>
          <ac:picMkLst>
            <pc:docMk/>
            <pc:sldMk cId="1885267291" sldId="290"/>
            <ac:picMk id="6148" creationId="{F5442AD9-D561-45AC-9504-DA55E85B541B}"/>
          </ac:picMkLst>
        </pc:picChg>
      </pc:sldChg>
      <pc:sldChg chg="addSp delSp modSp add del mod ord">
        <pc:chgData name="章 子豪" userId="a49aefbc8cdc36ad" providerId="LiveId" clId="{7BD4B173-E02E-4116-9E6A-9D91CBF494D3}" dt="2023-06-09T12:44:10.303" v="5566" actId="2696"/>
        <pc:sldMkLst>
          <pc:docMk/>
          <pc:sldMk cId="303029991" sldId="291"/>
        </pc:sldMkLst>
        <pc:spChg chg="add mod">
          <ac:chgData name="章 子豪" userId="a49aefbc8cdc36ad" providerId="LiveId" clId="{7BD4B173-E02E-4116-9E6A-9D91CBF494D3}" dt="2023-06-08T10:50:57.055" v="1693" actId="1076"/>
          <ac:spMkLst>
            <pc:docMk/>
            <pc:sldMk cId="303029991" sldId="291"/>
            <ac:spMk id="2" creationId="{B6739931-E2E5-4EE0-837C-F4F0A4C078FE}"/>
          </ac:spMkLst>
        </pc:spChg>
        <pc:spChg chg="add mod">
          <ac:chgData name="章 子豪" userId="a49aefbc8cdc36ad" providerId="LiveId" clId="{7BD4B173-E02E-4116-9E6A-9D91CBF494D3}" dt="2023-06-08T10:43:58.653" v="1651" actId="1076"/>
          <ac:spMkLst>
            <pc:docMk/>
            <pc:sldMk cId="303029991" sldId="291"/>
            <ac:spMk id="3" creationId="{203797D8-109F-4B3E-8E95-9D2B43A57F9F}"/>
          </ac:spMkLst>
        </pc:spChg>
        <pc:spChg chg="del">
          <ac:chgData name="章 子豪" userId="a49aefbc8cdc36ad" providerId="LiveId" clId="{7BD4B173-E02E-4116-9E6A-9D91CBF494D3}" dt="2023-06-08T10:25:52.902" v="1199" actId="478"/>
          <ac:spMkLst>
            <pc:docMk/>
            <pc:sldMk cId="303029991" sldId="291"/>
            <ac:spMk id="4" creationId="{713BE000-4E1A-4EA5-84F2-F8C7D92CE253}"/>
          </ac:spMkLst>
        </pc:spChg>
        <pc:spChg chg="del">
          <ac:chgData name="章 子豪" userId="a49aefbc8cdc36ad" providerId="LiveId" clId="{7BD4B173-E02E-4116-9E6A-9D91CBF494D3}" dt="2023-06-08T10:25:51.162" v="1198" actId="478"/>
          <ac:spMkLst>
            <pc:docMk/>
            <pc:sldMk cId="303029991" sldId="291"/>
            <ac:spMk id="5" creationId="{20602FD0-874D-4534-BFD9-897B59B50E24}"/>
          </ac:spMkLst>
        </pc:spChg>
        <pc:spChg chg="del">
          <ac:chgData name="章 子豪" userId="a49aefbc8cdc36ad" providerId="LiveId" clId="{7BD4B173-E02E-4116-9E6A-9D91CBF494D3}" dt="2023-06-08T10:25:48.194" v="1197" actId="478"/>
          <ac:spMkLst>
            <pc:docMk/>
            <pc:sldMk cId="303029991" sldId="291"/>
            <ac:spMk id="6" creationId="{0877F8BB-59A4-4175-A0AB-C8B24B029DA4}"/>
          </ac:spMkLst>
        </pc:spChg>
        <pc:spChg chg="add mod">
          <ac:chgData name="章 子豪" userId="a49aefbc8cdc36ad" providerId="LiveId" clId="{7BD4B173-E02E-4116-9E6A-9D91CBF494D3}" dt="2023-06-08T10:37:50.499" v="1540" actId="1076"/>
          <ac:spMkLst>
            <pc:docMk/>
            <pc:sldMk cId="303029991" sldId="291"/>
            <ac:spMk id="7" creationId="{EA74F183-B713-446D-B1AD-E9798FDC3369}"/>
          </ac:spMkLst>
        </pc:spChg>
        <pc:spChg chg="add mod">
          <ac:chgData name="章 子豪" userId="a49aefbc8cdc36ad" providerId="LiveId" clId="{7BD4B173-E02E-4116-9E6A-9D91CBF494D3}" dt="2023-06-08T11:43:10.776" v="2186" actId="20577"/>
          <ac:spMkLst>
            <pc:docMk/>
            <pc:sldMk cId="303029991" sldId="291"/>
            <ac:spMk id="8" creationId="{D4FCA9AB-1930-44F7-B4E9-5CCD8067E60D}"/>
          </ac:spMkLst>
        </pc:spChg>
        <pc:spChg chg="add mod">
          <ac:chgData name="章 子豪" userId="a49aefbc8cdc36ad" providerId="LiveId" clId="{7BD4B173-E02E-4116-9E6A-9D91CBF494D3}" dt="2023-06-08T10:44:04.119" v="1654" actId="1076"/>
          <ac:spMkLst>
            <pc:docMk/>
            <pc:sldMk cId="303029991" sldId="291"/>
            <ac:spMk id="9" creationId="{0A3DF704-26B6-4851-BDA7-0EFEBC3DA005}"/>
          </ac:spMkLst>
        </pc:spChg>
        <pc:spChg chg="add mod">
          <ac:chgData name="章 子豪" userId="a49aefbc8cdc36ad" providerId="LiveId" clId="{7BD4B173-E02E-4116-9E6A-9D91CBF494D3}" dt="2023-06-08T10:44:05.869" v="1655" actId="1076"/>
          <ac:spMkLst>
            <pc:docMk/>
            <pc:sldMk cId="303029991" sldId="291"/>
            <ac:spMk id="10" creationId="{0D3D278C-632F-4838-A837-463A3A9F15B7}"/>
          </ac:spMkLst>
        </pc:spChg>
        <pc:spChg chg="add del mod">
          <ac:chgData name="章 子豪" userId="a49aefbc8cdc36ad" providerId="LiveId" clId="{7BD4B173-E02E-4116-9E6A-9D91CBF494D3}" dt="2023-06-08T10:28:26.164" v="1339" actId="478"/>
          <ac:spMkLst>
            <pc:docMk/>
            <pc:sldMk cId="303029991" sldId="291"/>
            <ac:spMk id="11" creationId="{97AFEBD5-49DB-4826-8B9A-EC31465767AD}"/>
          </ac:spMkLst>
        </pc:spChg>
        <pc:spChg chg="add mod">
          <ac:chgData name="章 子豪" userId="a49aefbc8cdc36ad" providerId="LiveId" clId="{7BD4B173-E02E-4116-9E6A-9D91CBF494D3}" dt="2023-06-08T10:43:25.550" v="1633" actId="1076"/>
          <ac:spMkLst>
            <pc:docMk/>
            <pc:sldMk cId="303029991" sldId="291"/>
            <ac:spMk id="12" creationId="{F51DD435-FBC7-41F1-ACF8-42478950F4FE}"/>
          </ac:spMkLst>
        </pc:spChg>
        <pc:spChg chg="add mod">
          <ac:chgData name="章 子豪" userId="a49aefbc8cdc36ad" providerId="LiveId" clId="{7BD4B173-E02E-4116-9E6A-9D91CBF494D3}" dt="2023-06-08T10:40:00.019" v="1597" actId="1076"/>
          <ac:spMkLst>
            <pc:docMk/>
            <pc:sldMk cId="303029991" sldId="291"/>
            <ac:spMk id="14" creationId="{03CCB353-8211-4DEE-A07F-F7EC9A954699}"/>
          </ac:spMkLst>
        </pc:spChg>
        <pc:spChg chg="add del mod">
          <ac:chgData name="章 子豪" userId="a49aefbc8cdc36ad" providerId="LiveId" clId="{7BD4B173-E02E-4116-9E6A-9D91CBF494D3}" dt="2023-06-08T10:36:03.248" v="1481"/>
          <ac:spMkLst>
            <pc:docMk/>
            <pc:sldMk cId="303029991" sldId="291"/>
            <ac:spMk id="15" creationId="{F562F247-A8AF-4353-A0B1-EE0EFBFD6A8F}"/>
          </ac:spMkLst>
        </pc:spChg>
        <pc:spChg chg="add mod">
          <ac:chgData name="章 子豪" userId="a49aefbc8cdc36ad" providerId="LiveId" clId="{7BD4B173-E02E-4116-9E6A-9D91CBF494D3}" dt="2023-06-08T10:43:25.550" v="1633" actId="1076"/>
          <ac:spMkLst>
            <pc:docMk/>
            <pc:sldMk cId="303029991" sldId="291"/>
            <ac:spMk id="16" creationId="{2A187F67-BC8A-434F-A61A-6232C2122FA3}"/>
          </ac:spMkLst>
        </pc:spChg>
        <pc:spChg chg="add del mod">
          <ac:chgData name="章 子豪" userId="a49aefbc8cdc36ad" providerId="LiveId" clId="{7BD4B173-E02E-4116-9E6A-9D91CBF494D3}" dt="2023-06-08T10:36:38.711" v="1510"/>
          <ac:spMkLst>
            <pc:docMk/>
            <pc:sldMk cId="303029991" sldId="291"/>
            <ac:spMk id="17" creationId="{FB8208B4-9338-4D74-83AA-312A32C0B02D}"/>
          </ac:spMkLst>
        </pc:spChg>
        <pc:spChg chg="add mod">
          <ac:chgData name="章 子豪" userId="a49aefbc8cdc36ad" providerId="LiveId" clId="{7BD4B173-E02E-4116-9E6A-9D91CBF494D3}" dt="2023-06-08T10:40:05.034" v="1599" actId="1076"/>
          <ac:spMkLst>
            <pc:docMk/>
            <pc:sldMk cId="303029991" sldId="291"/>
            <ac:spMk id="18" creationId="{4C66379E-45E5-4C6F-BD2A-4E44853DEA0C}"/>
          </ac:spMkLst>
        </pc:spChg>
        <pc:spChg chg="add del mod">
          <ac:chgData name="章 子豪" userId="a49aefbc8cdc36ad" providerId="LiveId" clId="{7BD4B173-E02E-4116-9E6A-9D91CBF494D3}" dt="2023-06-08T10:44:17.179" v="1658" actId="478"/>
          <ac:spMkLst>
            <pc:docMk/>
            <pc:sldMk cId="303029991" sldId="291"/>
            <ac:spMk id="22" creationId="{47AF3338-492A-4EA5-AB04-CB1EDDF1C113}"/>
          </ac:spMkLst>
        </pc:spChg>
        <pc:spChg chg="add del mod">
          <ac:chgData name="章 子豪" userId="a49aefbc8cdc36ad" providerId="LiveId" clId="{7BD4B173-E02E-4116-9E6A-9D91CBF494D3}" dt="2023-06-08T10:38:55.598" v="1565"/>
          <ac:spMkLst>
            <pc:docMk/>
            <pc:sldMk cId="303029991" sldId="291"/>
            <ac:spMk id="24" creationId="{5B0007AD-FEB2-4C7B-88DB-32A95344EAAA}"/>
          </ac:spMkLst>
        </pc:spChg>
        <pc:spChg chg="add mod">
          <ac:chgData name="章 子豪" userId="a49aefbc8cdc36ad" providerId="LiveId" clId="{7BD4B173-E02E-4116-9E6A-9D91CBF494D3}" dt="2023-06-08T10:44:08.247" v="1656" actId="1076"/>
          <ac:spMkLst>
            <pc:docMk/>
            <pc:sldMk cId="303029991" sldId="291"/>
            <ac:spMk id="25" creationId="{09889132-F77A-493A-82E1-FABA7C9A543A}"/>
          </ac:spMkLst>
        </pc:spChg>
        <pc:spChg chg="add del mod">
          <ac:chgData name="章 子豪" userId="a49aefbc8cdc36ad" providerId="LiveId" clId="{7BD4B173-E02E-4116-9E6A-9D91CBF494D3}" dt="2023-06-08T10:39:35.584" v="1585"/>
          <ac:spMkLst>
            <pc:docMk/>
            <pc:sldMk cId="303029991" sldId="291"/>
            <ac:spMk id="26" creationId="{F9D17E02-3853-40A7-B1BF-A6CCBF64DF41}"/>
          </ac:spMkLst>
        </pc:spChg>
        <pc:spChg chg="add mod">
          <ac:chgData name="章 子豪" userId="a49aefbc8cdc36ad" providerId="LiveId" clId="{7BD4B173-E02E-4116-9E6A-9D91CBF494D3}" dt="2023-06-08T10:44:11.954" v="1657" actId="1076"/>
          <ac:spMkLst>
            <pc:docMk/>
            <pc:sldMk cId="303029991" sldId="291"/>
            <ac:spMk id="27" creationId="{D95107BB-F62D-46AC-B0F3-B9AA9C153BCC}"/>
          </ac:spMkLst>
        </pc:spChg>
        <pc:spChg chg="add mod">
          <ac:chgData name="章 子豪" userId="a49aefbc8cdc36ad" providerId="LiveId" clId="{7BD4B173-E02E-4116-9E6A-9D91CBF494D3}" dt="2023-06-08T10:40:13.931" v="1613" actId="20577"/>
          <ac:spMkLst>
            <pc:docMk/>
            <pc:sldMk cId="303029991" sldId="291"/>
            <ac:spMk id="28" creationId="{CDB346EA-F3F0-4042-A28B-23904DC5AA68}"/>
          </ac:spMkLst>
        </pc:spChg>
        <pc:spChg chg="add mod">
          <ac:chgData name="章 子豪" userId="a49aefbc8cdc36ad" providerId="LiveId" clId="{7BD4B173-E02E-4116-9E6A-9D91CBF494D3}" dt="2023-06-08T10:45:20.101" v="1680" actId="1076"/>
          <ac:spMkLst>
            <pc:docMk/>
            <pc:sldMk cId="303029991" sldId="291"/>
            <ac:spMk id="30" creationId="{74399544-9F7F-4C60-9E8C-1A32F639608A}"/>
          </ac:spMkLst>
        </pc:spChg>
        <pc:spChg chg="add del">
          <ac:chgData name="章 子豪" userId="a49aefbc8cdc36ad" providerId="LiveId" clId="{7BD4B173-E02E-4116-9E6A-9D91CBF494D3}" dt="2023-06-08T10:43:46.548" v="1641"/>
          <ac:spMkLst>
            <pc:docMk/>
            <pc:sldMk cId="303029991" sldId="291"/>
            <ac:spMk id="36" creationId="{9DD3EF5F-8B5E-440A-B15E-F51EE5D142D8}"/>
          </ac:spMkLst>
        </pc:spChg>
        <pc:spChg chg="add mod">
          <ac:chgData name="章 子豪" userId="a49aefbc8cdc36ad" providerId="LiveId" clId="{7BD4B173-E02E-4116-9E6A-9D91CBF494D3}" dt="2023-06-08T10:43:55.573" v="1650" actId="1076"/>
          <ac:spMkLst>
            <pc:docMk/>
            <pc:sldMk cId="303029991" sldId="291"/>
            <ac:spMk id="37" creationId="{97097340-1EC6-4D02-BC8D-792940D19BDF}"/>
          </ac:spMkLst>
        </pc:spChg>
        <pc:spChg chg="add del">
          <ac:chgData name="章 子豪" userId="a49aefbc8cdc36ad" providerId="LiveId" clId="{7BD4B173-E02E-4116-9E6A-9D91CBF494D3}" dt="2023-06-08T10:44:32.030" v="1660" actId="478"/>
          <ac:spMkLst>
            <pc:docMk/>
            <pc:sldMk cId="303029991" sldId="291"/>
            <ac:spMk id="38" creationId="{9BC8A9D9-349A-4D33-8CE1-AC341A4FEC8F}"/>
          </ac:spMkLst>
        </pc:spChg>
        <pc:spChg chg="add mod">
          <ac:chgData name="章 子豪" userId="a49aefbc8cdc36ad" providerId="LiveId" clId="{7BD4B173-E02E-4116-9E6A-9D91CBF494D3}" dt="2023-06-08T10:45:03.617" v="1674" actId="1076"/>
          <ac:spMkLst>
            <pc:docMk/>
            <pc:sldMk cId="303029991" sldId="291"/>
            <ac:spMk id="42" creationId="{4F58DA3B-381D-46F1-BFAC-1B3253E7416E}"/>
          </ac:spMkLst>
        </pc:spChg>
        <pc:spChg chg="add del mod">
          <ac:chgData name="章 子豪" userId="a49aefbc8cdc36ad" providerId="LiveId" clId="{7BD4B173-E02E-4116-9E6A-9D91CBF494D3}" dt="2023-06-08T12:25:36.929" v="2994" actId="21"/>
          <ac:spMkLst>
            <pc:docMk/>
            <pc:sldMk cId="303029991" sldId="291"/>
            <ac:spMk id="54" creationId="{460FA9DD-098F-467D-ACAF-3FC453A23BE3}"/>
          </ac:spMkLst>
        </pc:spChg>
        <pc:cxnChg chg="add mod">
          <ac:chgData name="章 子豪" userId="a49aefbc8cdc36ad" providerId="LiveId" clId="{7BD4B173-E02E-4116-9E6A-9D91CBF494D3}" dt="2023-06-08T10:43:07.857" v="1626" actId="1076"/>
          <ac:cxnSpMkLst>
            <pc:docMk/>
            <pc:sldMk cId="303029991" sldId="291"/>
            <ac:cxnSpMk id="20" creationId="{A434ADA5-CE77-49E3-8033-283126016247}"/>
          </ac:cxnSpMkLst>
        </pc:cxnChg>
        <pc:cxnChg chg="add mod">
          <ac:chgData name="章 子豪" userId="a49aefbc8cdc36ad" providerId="LiveId" clId="{7BD4B173-E02E-4116-9E6A-9D91CBF494D3}" dt="2023-06-08T10:43:38.896" v="1637" actId="14100"/>
          <ac:cxnSpMkLst>
            <pc:docMk/>
            <pc:sldMk cId="303029991" sldId="291"/>
            <ac:cxnSpMk id="31" creationId="{AD293E42-4F81-4058-AFB8-246F5DC28B06}"/>
          </ac:cxnSpMkLst>
        </pc:cxnChg>
        <pc:cxnChg chg="add mod">
          <ac:chgData name="章 子豪" userId="a49aefbc8cdc36ad" providerId="LiveId" clId="{7BD4B173-E02E-4116-9E6A-9D91CBF494D3}" dt="2023-06-08T10:45:03.617" v="1674" actId="1076"/>
          <ac:cxnSpMkLst>
            <pc:docMk/>
            <pc:sldMk cId="303029991" sldId="291"/>
            <ac:cxnSpMk id="40" creationId="{36796BA7-F4BA-4E03-B088-69DD2A05DEBC}"/>
          </ac:cxnSpMkLst>
        </pc:cxnChg>
        <pc:cxnChg chg="add mod">
          <ac:chgData name="章 子豪" userId="a49aefbc8cdc36ad" providerId="LiveId" clId="{7BD4B173-E02E-4116-9E6A-9D91CBF494D3}" dt="2023-06-08T10:45:14.737" v="1679" actId="1076"/>
          <ac:cxnSpMkLst>
            <pc:docMk/>
            <pc:sldMk cId="303029991" sldId="291"/>
            <ac:cxnSpMk id="45" creationId="{EC3DCE9D-6B3D-4274-A7E2-EA77EC9AFA7D}"/>
          </ac:cxnSpMkLst>
        </pc:cxnChg>
        <pc:cxnChg chg="add mod">
          <ac:chgData name="章 子豪" userId="a49aefbc8cdc36ad" providerId="LiveId" clId="{7BD4B173-E02E-4116-9E6A-9D91CBF494D3}" dt="2023-06-08T10:50:57.055" v="1693" actId="1076"/>
          <ac:cxnSpMkLst>
            <pc:docMk/>
            <pc:sldMk cId="303029991" sldId="291"/>
            <ac:cxnSpMk id="49" creationId="{E22A790B-19CF-456F-97C6-F834D0A90DAF}"/>
          </ac:cxnSpMkLst>
        </pc:cxnChg>
        <pc:cxnChg chg="add mod">
          <ac:chgData name="章 子豪" userId="a49aefbc8cdc36ad" providerId="LiveId" clId="{7BD4B173-E02E-4116-9E6A-9D91CBF494D3}" dt="2023-06-08T10:50:02.486" v="1687"/>
          <ac:cxnSpMkLst>
            <pc:docMk/>
            <pc:sldMk cId="303029991" sldId="291"/>
            <ac:cxnSpMk id="52" creationId="{6A542C95-EF78-486F-937E-6D15B7FF3C42}"/>
          </ac:cxnSpMkLst>
        </pc:cxnChg>
      </pc:sldChg>
      <pc:sldChg chg="modSp add mod">
        <pc:chgData name="章 子豪" userId="a49aefbc8cdc36ad" providerId="LiveId" clId="{7BD4B173-E02E-4116-9E6A-9D91CBF494D3}" dt="2023-06-13T13:02:09.255" v="7607" actId="1582"/>
        <pc:sldMkLst>
          <pc:docMk/>
          <pc:sldMk cId="3880718547" sldId="291"/>
        </pc:sldMkLst>
        <pc:cxnChg chg="mod">
          <ac:chgData name="章 子豪" userId="a49aefbc8cdc36ad" providerId="LiveId" clId="{7BD4B173-E02E-4116-9E6A-9D91CBF494D3}" dt="2023-06-13T13:02:09.255" v="7607" actId="1582"/>
          <ac:cxnSpMkLst>
            <pc:docMk/>
            <pc:sldMk cId="3880718547" sldId="291"/>
            <ac:cxnSpMk id="40" creationId="{36796BA7-F4BA-4E03-B088-69DD2A05DEBC}"/>
          </ac:cxnSpMkLst>
        </pc:cxnChg>
        <pc:cxnChg chg="mod">
          <ac:chgData name="章 子豪" userId="a49aefbc8cdc36ad" providerId="LiveId" clId="{7BD4B173-E02E-4116-9E6A-9D91CBF494D3}" dt="2023-06-13T13:02:09.255" v="7607" actId="1582"/>
          <ac:cxnSpMkLst>
            <pc:docMk/>
            <pc:sldMk cId="3880718547" sldId="291"/>
            <ac:cxnSpMk id="45" creationId="{EC3DCE9D-6B3D-4274-A7E2-EA77EC9AFA7D}"/>
          </ac:cxnSpMkLst>
        </pc:cxnChg>
      </pc:sldChg>
      <pc:sldChg chg="addSp delSp modSp add mod ord">
        <pc:chgData name="章 子豪" userId="a49aefbc8cdc36ad" providerId="LiveId" clId="{7BD4B173-E02E-4116-9E6A-9D91CBF494D3}" dt="2023-06-13T13:38:53.198" v="8023" actId="1076"/>
        <pc:sldMkLst>
          <pc:docMk/>
          <pc:sldMk cId="1223305808" sldId="292"/>
        </pc:sldMkLst>
        <pc:spChg chg="add mod">
          <ac:chgData name="章 子豪" userId="a49aefbc8cdc36ad" providerId="LiveId" clId="{7BD4B173-E02E-4116-9E6A-9D91CBF494D3}" dt="2023-06-13T13:38:50.559" v="8022" actId="1076"/>
          <ac:spMkLst>
            <pc:docMk/>
            <pc:sldMk cId="1223305808" sldId="292"/>
            <ac:spMk id="2" creationId="{518DEEC5-1A1E-4E9D-846B-02D87799E2F6}"/>
          </ac:spMkLst>
        </pc:spChg>
        <pc:spChg chg="del">
          <ac:chgData name="章 子豪" userId="a49aefbc8cdc36ad" providerId="LiveId" clId="{7BD4B173-E02E-4116-9E6A-9D91CBF494D3}" dt="2023-06-08T10:57:05.928" v="1784" actId="478"/>
          <ac:spMkLst>
            <pc:docMk/>
            <pc:sldMk cId="1223305808" sldId="292"/>
            <ac:spMk id="7" creationId="{4D728B73-204C-40EE-820A-1BB06FD2D52D}"/>
          </ac:spMkLst>
        </pc:spChg>
        <pc:spChg chg="del">
          <ac:chgData name="章 子豪" userId="a49aefbc8cdc36ad" providerId="LiveId" clId="{7BD4B173-E02E-4116-9E6A-9D91CBF494D3}" dt="2023-06-08T10:57:05.928" v="1784" actId="478"/>
          <ac:spMkLst>
            <pc:docMk/>
            <pc:sldMk cId="1223305808" sldId="292"/>
            <ac:spMk id="8" creationId="{0C7B3AFE-C420-4A36-8AFA-023457EB3E4C}"/>
          </ac:spMkLst>
        </pc:spChg>
        <pc:spChg chg="add mod">
          <ac:chgData name="章 子豪" userId="a49aefbc8cdc36ad" providerId="LiveId" clId="{7BD4B173-E02E-4116-9E6A-9D91CBF494D3}" dt="2023-06-13T13:38:40.181" v="8021" actId="1076"/>
          <ac:spMkLst>
            <pc:docMk/>
            <pc:sldMk cId="1223305808" sldId="292"/>
            <ac:spMk id="9" creationId="{11BCA5B2-DA97-42A9-A396-18FBF5096684}"/>
          </ac:spMkLst>
        </pc:spChg>
        <pc:spChg chg="mod">
          <ac:chgData name="章 子豪" userId="a49aefbc8cdc36ad" providerId="LiveId" clId="{7BD4B173-E02E-4116-9E6A-9D91CBF494D3}" dt="2023-06-10T14:04:34.672" v="6075" actId="2711"/>
          <ac:spMkLst>
            <pc:docMk/>
            <pc:sldMk cId="1223305808" sldId="292"/>
            <ac:spMk id="10" creationId="{75E695ED-8C8F-4879-8CA2-56CA944A6116}"/>
          </ac:spMkLst>
        </pc:spChg>
        <pc:spChg chg="mod">
          <ac:chgData name="章 子豪" userId="a49aefbc8cdc36ad" providerId="LiveId" clId="{7BD4B173-E02E-4116-9E6A-9D91CBF494D3}" dt="2023-06-10T14:04:34.672" v="6075" actId="2711"/>
          <ac:spMkLst>
            <pc:docMk/>
            <pc:sldMk cId="1223305808" sldId="292"/>
            <ac:spMk id="12" creationId="{D770EF37-74EE-48A4-A1EC-5BC9CF56B94B}"/>
          </ac:spMkLst>
        </pc:spChg>
        <pc:spChg chg="add mod">
          <ac:chgData name="章 子豪" userId="a49aefbc8cdc36ad" providerId="LiveId" clId="{7BD4B173-E02E-4116-9E6A-9D91CBF494D3}" dt="2023-06-13T13:38:50.559" v="8022" actId="1076"/>
          <ac:spMkLst>
            <pc:docMk/>
            <pc:sldMk cId="1223305808" sldId="292"/>
            <ac:spMk id="13" creationId="{1B3F19B7-5D33-4F33-A2C5-9493D0D2977A}"/>
          </ac:spMkLst>
        </pc:spChg>
        <pc:spChg chg="add mod">
          <ac:chgData name="章 子豪" userId="a49aefbc8cdc36ad" providerId="LiveId" clId="{7BD4B173-E02E-4116-9E6A-9D91CBF494D3}" dt="2023-06-13T13:38:50.559" v="8022" actId="1076"/>
          <ac:spMkLst>
            <pc:docMk/>
            <pc:sldMk cId="1223305808" sldId="292"/>
            <ac:spMk id="15" creationId="{2F4F665E-E71B-4C3C-9D89-A7718F9F00ED}"/>
          </ac:spMkLst>
        </pc:spChg>
        <pc:picChg chg="mod">
          <ac:chgData name="章 子豪" userId="a49aefbc8cdc36ad" providerId="LiveId" clId="{7BD4B173-E02E-4116-9E6A-9D91CBF494D3}" dt="2023-06-13T13:38:53.198" v="8023" actId="1076"/>
          <ac:picMkLst>
            <pc:docMk/>
            <pc:sldMk cId="1223305808" sldId="292"/>
            <ac:picMk id="14" creationId="{532DC145-01B3-9741-BE93-E05856882CCE}"/>
          </ac:picMkLst>
        </pc:picChg>
      </pc:sldChg>
      <pc:sldChg chg="addSp delSp modSp add mod ord">
        <pc:chgData name="章 子豪" userId="a49aefbc8cdc36ad" providerId="LiveId" clId="{7BD4B173-E02E-4116-9E6A-9D91CBF494D3}" dt="2023-06-13T13:47:40.261" v="8161" actId="1076"/>
        <pc:sldMkLst>
          <pc:docMk/>
          <pc:sldMk cId="4174009602" sldId="293"/>
        </pc:sldMkLst>
        <pc:spChg chg="add mod">
          <ac:chgData name="章 子豪" userId="a49aefbc8cdc36ad" providerId="LiveId" clId="{7BD4B173-E02E-4116-9E6A-9D91CBF494D3}" dt="2023-06-13T13:47:30.566" v="8159" actId="1076"/>
          <ac:spMkLst>
            <pc:docMk/>
            <pc:sldMk cId="4174009602" sldId="293"/>
            <ac:spMk id="2" creationId="{48987669-F576-40B5-B04E-C183ABED3210}"/>
          </ac:spMkLst>
        </pc:spChg>
        <pc:spChg chg="add mod">
          <ac:chgData name="章 子豪" userId="a49aefbc8cdc36ad" providerId="LiveId" clId="{7BD4B173-E02E-4116-9E6A-9D91CBF494D3}" dt="2023-06-13T13:47:04.224" v="8154" actId="1076"/>
          <ac:spMkLst>
            <pc:docMk/>
            <pc:sldMk cId="4174009602" sldId="293"/>
            <ac:spMk id="6" creationId="{E4258D0B-0DF1-43EF-BCA4-EA371C738668}"/>
          </ac:spMkLst>
        </pc:spChg>
        <pc:spChg chg="del">
          <ac:chgData name="章 子豪" userId="a49aefbc8cdc36ad" providerId="LiveId" clId="{7BD4B173-E02E-4116-9E6A-9D91CBF494D3}" dt="2023-06-08T11:07:31.900" v="1863" actId="478"/>
          <ac:spMkLst>
            <pc:docMk/>
            <pc:sldMk cId="4174009602" sldId="293"/>
            <ac:spMk id="7" creationId="{4D728B73-204C-40EE-820A-1BB06FD2D52D}"/>
          </ac:spMkLst>
        </pc:spChg>
        <pc:spChg chg="del">
          <ac:chgData name="章 子豪" userId="a49aefbc8cdc36ad" providerId="LiveId" clId="{7BD4B173-E02E-4116-9E6A-9D91CBF494D3}" dt="2023-06-08T11:07:31.900" v="1863" actId="478"/>
          <ac:spMkLst>
            <pc:docMk/>
            <pc:sldMk cId="4174009602" sldId="293"/>
            <ac:spMk id="8" creationId="{0C7B3AFE-C420-4A36-8AFA-023457EB3E4C}"/>
          </ac:spMkLst>
        </pc:spChg>
        <pc:spChg chg="add del mod">
          <ac:chgData name="章 子豪" userId="a49aefbc8cdc36ad" providerId="LiveId" clId="{7BD4B173-E02E-4116-9E6A-9D91CBF494D3}" dt="2023-06-08T10:58:08.860" v="1795" actId="478"/>
          <ac:spMkLst>
            <pc:docMk/>
            <pc:sldMk cId="4174009602" sldId="293"/>
            <ac:spMk id="9" creationId="{C3874CDA-838C-486E-ACB5-EE32CFC44CAF}"/>
          </ac:spMkLst>
        </pc:spChg>
        <pc:spChg chg="mod">
          <ac:chgData name="章 子豪" userId="a49aefbc8cdc36ad" providerId="LiveId" clId="{7BD4B173-E02E-4116-9E6A-9D91CBF494D3}" dt="2023-06-08T11:19:48.008" v="2048" actId="20577"/>
          <ac:spMkLst>
            <pc:docMk/>
            <pc:sldMk cId="4174009602" sldId="293"/>
            <ac:spMk id="10" creationId="{75E695ED-8C8F-4879-8CA2-56CA944A6116}"/>
          </ac:spMkLst>
        </pc:spChg>
        <pc:spChg chg="add mod">
          <ac:chgData name="章 子豪" userId="a49aefbc8cdc36ad" providerId="LiveId" clId="{7BD4B173-E02E-4116-9E6A-9D91CBF494D3}" dt="2023-06-13T13:47:19.057" v="8157" actId="1076"/>
          <ac:spMkLst>
            <pc:docMk/>
            <pc:sldMk cId="4174009602" sldId="293"/>
            <ac:spMk id="13" creationId="{55D534D6-E827-4818-9916-1A9170A44F95}"/>
          </ac:spMkLst>
        </pc:spChg>
        <pc:spChg chg="add mod">
          <ac:chgData name="章 子豪" userId="a49aefbc8cdc36ad" providerId="LiveId" clId="{7BD4B173-E02E-4116-9E6A-9D91CBF494D3}" dt="2023-06-13T13:46:38.471" v="8148" actId="1076"/>
          <ac:spMkLst>
            <pc:docMk/>
            <pc:sldMk cId="4174009602" sldId="293"/>
            <ac:spMk id="14" creationId="{C7378D14-EF66-4C47-ABDB-AE63AA2922E3}"/>
          </ac:spMkLst>
        </pc:spChg>
        <pc:spChg chg="add mod">
          <ac:chgData name="章 子豪" userId="a49aefbc8cdc36ad" providerId="LiveId" clId="{7BD4B173-E02E-4116-9E6A-9D91CBF494D3}" dt="2023-06-13T13:47:40.261" v="8161" actId="1076"/>
          <ac:spMkLst>
            <pc:docMk/>
            <pc:sldMk cId="4174009602" sldId="293"/>
            <ac:spMk id="15" creationId="{4E789EEA-E7AD-413D-90FD-E88738DA0230}"/>
          </ac:spMkLst>
        </pc:spChg>
        <pc:spChg chg="add mod">
          <ac:chgData name="章 子豪" userId="a49aefbc8cdc36ad" providerId="LiveId" clId="{7BD4B173-E02E-4116-9E6A-9D91CBF494D3}" dt="2023-06-13T13:46:44.128" v="8149" actId="1076"/>
          <ac:spMkLst>
            <pc:docMk/>
            <pc:sldMk cId="4174009602" sldId="293"/>
            <ac:spMk id="16" creationId="{EEDCDF53-41E7-482D-A0A3-6EEBBA13D10B}"/>
          </ac:spMkLst>
        </pc:spChg>
        <pc:spChg chg="add del mod">
          <ac:chgData name="章 子豪" userId="a49aefbc8cdc36ad" providerId="LiveId" clId="{7BD4B173-E02E-4116-9E6A-9D91CBF494D3}" dt="2023-06-08T11:12:20.873" v="1989" actId="478"/>
          <ac:spMkLst>
            <pc:docMk/>
            <pc:sldMk cId="4174009602" sldId="293"/>
            <ac:spMk id="18" creationId="{65B63CAB-2DEB-4CBF-80B0-569D95D68912}"/>
          </ac:spMkLst>
        </pc:spChg>
        <pc:spChg chg="add del">
          <ac:chgData name="章 子豪" userId="a49aefbc8cdc36ad" providerId="LiveId" clId="{7BD4B173-E02E-4116-9E6A-9D91CBF494D3}" dt="2023-06-08T11:12:13.124" v="1986"/>
          <ac:spMkLst>
            <pc:docMk/>
            <pc:sldMk cId="4174009602" sldId="293"/>
            <ac:spMk id="19" creationId="{5E7A62DD-6404-41AA-B7B2-A73DF3E3F30A}"/>
          </ac:spMkLst>
        </pc:spChg>
        <pc:picChg chg="del">
          <ac:chgData name="章 子豪" userId="a49aefbc8cdc36ad" providerId="LiveId" clId="{7BD4B173-E02E-4116-9E6A-9D91CBF494D3}" dt="2023-06-08T10:54:48.372" v="1762" actId="478"/>
          <ac:picMkLst>
            <pc:docMk/>
            <pc:sldMk cId="4174009602" sldId="293"/>
            <ac:picMk id="14" creationId="{532DC145-01B3-9741-BE93-E05856882CCE}"/>
          </ac:picMkLst>
        </pc:picChg>
        <pc:picChg chg="add mod">
          <ac:chgData name="章 子豪" userId="a49aefbc8cdc36ad" providerId="LiveId" clId="{7BD4B173-E02E-4116-9E6A-9D91CBF494D3}" dt="2023-06-13T13:46:34.006" v="8147" actId="1076"/>
          <ac:picMkLst>
            <pc:docMk/>
            <pc:sldMk cId="4174009602" sldId="293"/>
            <ac:picMk id="20" creationId="{FB20F536-318A-4ABC-B2A8-033B15CD2F1D}"/>
          </ac:picMkLst>
        </pc:picChg>
        <pc:picChg chg="add mod">
          <ac:chgData name="章 子豪" userId="a49aefbc8cdc36ad" providerId="LiveId" clId="{7BD4B173-E02E-4116-9E6A-9D91CBF494D3}" dt="2023-06-13T13:47:08.988" v="8156" actId="1076"/>
          <ac:picMkLst>
            <pc:docMk/>
            <pc:sldMk cId="4174009602" sldId="293"/>
            <ac:picMk id="21" creationId="{E75F40A1-B814-42F6-9C32-31640C94F802}"/>
          </ac:picMkLst>
        </pc:picChg>
      </pc:sldChg>
      <pc:sldChg chg="addSp delSp modSp new mod">
        <pc:chgData name="章 子豪" userId="a49aefbc8cdc36ad" providerId="LiveId" clId="{7BD4B173-E02E-4116-9E6A-9D91CBF494D3}" dt="2023-06-10T14:17:57.712" v="6278" actId="1076"/>
        <pc:sldMkLst>
          <pc:docMk/>
          <pc:sldMk cId="2280654133" sldId="294"/>
        </pc:sldMkLst>
        <pc:spChg chg="add del mod">
          <ac:chgData name="章 子豪" userId="a49aefbc8cdc36ad" providerId="LiveId" clId="{7BD4B173-E02E-4116-9E6A-9D91CBF494D3}" dt="2023-06-08T12:01:01.081" v="2449" actId="478"/>
          <ac:spMkLst>
            <pc:docMk/>
            <pc:sldMk cId="2280654133" sldId="294"/>
            <ac:spMk id="2" creationId="{ABD36152-927A-4C88-B3D1-8B8A9E3A20C4}"/>
          </ac:spMkLst>
        </pc:spChg>
        <pc:spChg chg="add mod">
          <ac:chgData name="章 子豪" userId="a49aefbc8cdc36ad" providerId="LiveId" clId="{7BD4B173-E02E-4116-9E6A-9D91CBF494D3}" dt="2023-06-10T14:17:51.318" v="6276" actId="14100"/>
          <ac:spMkLst>
            <pc:docMk/>
            <pc:sldMk cId="2280654133" sldId="294"/>
            <ac:spMk id="5" creationId="{E858FF04-AC82-4B1B-A414-9C25BE45AD11}"/>
          </ac:spMkLst>
        </pc:spChg>
        <pc:spChg chg="add mod">
          <ac:chgData name="章 子豪" userId="a49aefbc8cdc36ad" providerId="LiveId" clId="{7BD4B173-E02E-4116-9E6A-9D91CBF494D3}" dt="2023-06-10T14:17:40.549" v="6273" actId="20577"/>
          <ac:spMkLst>
            <pc:docMk/>
            <pc:sldMk cId="2280654133" sldId="294"/>
            <ac:spMk id="6" creationId="{4AD88CD5-F7CB-41BA-B3B1-6D892A32281E}"/>
          </ac:spMkLst>
        </pc:spChg>
        <pc:spChg chg="add mod">
          <ac:chgData name="章 子豪" userId="a49aefbc8cdc36ad" providerId="LiveId" clId="{7BD4B173-E02E-4116-9E6A-9D91CBF494D3}" dt="2023-06-10T14:17:27.210" v="6237" actId="1076"/>
          <ac:spMkLst>
            <pc:docMk/>
            <pc:sldMk cId="2280654133" sldId="294"/>
            <ac:spMk id="7" creationId="{EAA6EDD3-5175-4FBA-A99F-7F322F122A2C}"/>
          </ac:spMkLst>
        </pc:spChg>
        <pc:spChg chg="add mod">
          <ac:chgData name="章 子豪" userId="a49aefbc8cdc36ad" providerId="LiveId" clId="{7BD4B173-E02E-4116-9E6A-9D91CBF494D3}" dt="2023-06-08T12:07:29.861" v="2791" actId="20577"/>
          <ac:spMkLst>
            <pc:docMk/>
            <pc:sldMk cId="2280654133" sldId="294"/>
            <ac:spMk id="8" creationId="{752E017E-338E-4CC8-8C29-8790D07ADA0E}"/>
          </ac:spMkLst>
        </pc:spChg>
        <pc:spChg chg="add mod">
          <ac:chgData name="章 子豪" userId="a49aefbc8cdc36ad" providerId="LiveId" clId="{7BD4B173-E02E-4116-9E6A-9D91CBF494D3}" dt="2023-06-08T12:07:20.475" v="2775"/>
          <ac:spMkLst>
            <pc:docMk/>
            <pc:sldMk cId="2280654133" sldId="294"/>
            <ac:spMk id="10" creationId="{74705B67-3728-4B47-8DD2-EDE2E793BF21}"/>
          </ac:spMkLst>
        </pc:spChg>
        <pc:spChg chg="add del mod">
          <ac:chgData name="章 子豪" userId="a49aefbc8cdc36ad" providerId="LiveId" clId="{7BD4B173-E02E-4116-9E6A-9D91CBF494D3}" dt="2023-06-08T12:07:32.342" v="2792" actId="478"/>
          <ac:spMkLst>
            <pc:docMk/>
            <pc:sldMk cId="2280654133" sldId="294"/>
            <ac:spMk id="11" creationId="{52C9A6DE-E325-4055-9B51-12EA2CD2A30D}"/>
          </ac:spMkLst>
        </pc:spChg>
        <pc:spChg chg="add mod">
          <ac:chgData name="章 子豪" userId="a49aefbc8cdc36ad" providerId="LiveId" clId="{7BD4B173-E02E-4116-9E6A-9D91CBF494D3}" dt="2023-06-08T12:08:02.702" v="2815" actId="14100"/>
          <ac:spMkLst>
            <pc:docMk/>
            <pc:sldMk cId="2280654133" sldId="294"/>
            <ac:spMk id="12" creationId="{67E59FD5-D5FA-4284-B40B-50BE8B299A05}"/>
          </ac:spMkLst>
        </pc:spChg>
        <pc:picChg chg="add del mod">
          <ac:chgData name="章 子豪" userId="a49aefbc8cdc36ad" providerId="LiveId" clId="{7BD4B173-E02E-4116-9E6A-9D91CBF494D3}" dt="2023-06-08T12:01:01.081" v="2449" actId="478"/>
          <ac:picMkLst>
            <pc:docMk/>
            <pc:sldMk cId="2280654133" sldId="294"/>
            <ac:picMk id="3" creationId="{DAA004E7-E478-43BC-953C-86FA7ECFF649}"/>
          </ac:picMkLst>
        </pc:picChg>
        <pc:picChg chg="add mod">
          <ac:chgData name="章 子豪" userId="a49aefbc8cdc36ad" providerId="LiveId" clId="{7BD4B173-E02E-4116-9E6A-9D91CBF494D3}" dt="2023-06-10T14:17:44.081" v="6274" actId="1076"/>
          <ac:picMkLst>
            <pc:docMk/>
            <pc:sldMk cId="2280654133" sldId="294"/>
            <ac:picMk id="4" creationId="{459525D2-6EAF-4EFE-BA85-6068509474A6}"/>
          </ac:picMkLst>
        </pc:picChg>
        <pc:picChg chg="add mod">
          <ac:chgData name="章 子豪" userId="a49aefbc8cdc36ad" providerId="LiveId" clId="{7BD4B173-E02E-4116-9E6A-9D91CBF494D3}" dt="2023-06-10T14:17:57.712" v="6278" actId="1076"/>
          <ac:picMkLst>
            <pc:docMk/>
            <pc:sldMk cId="2280654133" sldId="294"/>
            <ac:picMk id="11" creationId="{B830C0B2-E44A-45BB-976C-4EF01072FD9B}"/>
          </ac:picMkLst>
        </pc:picChg>
        <pc:cxnChg chg="add mod">
          <ac:chgData name="章 子豪" userId="a49aefbc8cdc36ad" providerId="LiveId" clId="{7BD4B173-E02E-4116-9E6A-9D91CBF494D3}" dt="2023-06-08T12:07:20.475" v="2775"/>
          <ac:cxnSpMkLst>
            <pc:docMk/>
            <pc:sldMk cId="2280654133" sldId="294"/>
            <ac:cxnSpMk id="9" creationId="{41E35BFE-A10F-4044-B39A-17B3E7A589CB}"/>
          </ac:cxnSpMkLst>
        </pc:cxnChg>
      </pc:sldChg>
      <pc:sldChg chg="add del">
        <pc:chgData name="章 子豪" userId="a49aefbc8cdc36ad" providerId="LiveId" clId="{7BD4B173-E02E-4116-9E6A-9D91CBF494D3}" dt="2023-06-08T11:42:41.231" v="2168" actId="47"/>
        <pc:sldMkLst>
          <pc:docMk/>
          <pc:sldMk cId="2936680441" sldId="294"/>
        </pc:sldMkLst>
      </pc:sldChg>
      <pc:sldChg chg="addSp delSp modSp add mod">
        <pc:chgData name="章 子豪" userId="a49aefbc8cdc36ad" providerId="LiveId" clId="{7BD4B173-E02E-4116-9E6A-9D91CBF494D3}" dt="2023-06-13T13:32:48.218" v="7979" actId="207"/>
        <pc:sldMkLst>
          <pc:docMk/>
          <pc:sldMk cId="2864927848" sldId="295"/>
        </pc:sldMkLst>
        <pc:spChg chg="add del mod">
          <ac:chgData name="章 子豪" userId="a49aefbc8cdc36ad" providerId="LiveId" clId="{7BD4B173-E02E-4116-9E6A-9D91CBF494D3}" dt="2023-06-13T13:19:50.767" v="7766" actId="478"/>
          <ac:spMkLst>
            <pc:docMk/>
            <pc:sldMk cId="2864927848" sldId="295"/>
            <ac:spMk id="2" creationId="{429BB625-5F02-48B2-A4BB-686B8B1A2F0A}"/>
          </ac:spMkLst>
        </pc:spChg>
        <pc:spChg chg="del">
          <ac:chgData name="章 子豪" userId="a49aefbc8cdc36ad" providerId="LiveId" clId="{7BD4B173-E02E-4116-9E6A-9D91CBF494D3}" dt="2023-06-08T12:24:31.068" v="2967" actId="478"/>
          <ac:spMkLst>
            <pc:docMk/>
            <pc:sldMk cId="2864927848" sldId="295"/>
            <ac:spMk id="2" creationId="{518DEEC5-1A1E-4E9D-846B-02D87799E2F6}"/>
          </ac:spMkLst>
        </pc:spChg>
        <pc:spChg chg="del mod">
          <ac:chgData name="章 子豪" userId="a49aefbc8cdc36ad" providerId="LiveId" clId="{7BD4B173-E02E-4116-9E6A-9D91CBF494D3}" dt="2023-06-13T13:26:25.891" v="7859" actId="478"/>
          <ac:spMkLst>
            <pc:docMk/>
            <pc:sldMk cId="2864927848" sldId="295"/>
            <ac:spMk id="3" creationId="{70C0A67E-2C42-9558-B825-0351C1B1DCCE}"/>
          </ac:spMkLst>
        </pc:spChg>
        <pc:spChg chg="add del mod">
          <ac:chgData name="章 子豪" userId="a49aefbc8cdc36ad" providerId="LiveId" clId="{7BD4B173-E02E-4116-9E6A-9D91CBF494D3}" dt="2023-06-08T12:26:50.202" v="3036" actId="478"/>
          <ac:spMkLst>
            <pc:docMk/>
            <pc:sldMk cId="2864927848" sldId="295"/>
            <ac:spMk id="4" creationId="{839A88BF-B039-4892-8BC1-418A3C6EDCE7}"/>
          </ac:spMkLst>
        </pc:spChg>
        <pc:spChg chg="add mod">
          <ac:chgData name="章 子豪" userId="a49aefbc8cdc36ad" providerId="LiveId" clId="{7BD4B173-E02E-4116-9E6A-9D91CBF494D3}" dt="2023-06-09T14:13:55.990" v="5840" actId="1076"/>
          <ac:spMkLst>
            <pc:docMk/>
            <pc:sldMk cId="2864927848" sldId="295"/>
            <ac:spMk id="5" creationId="{8E485928-5A5F-4BA5-BD48-9923D9358389}"/>
          </ac:spMkLst>
        </pc:spChg>
        <pc:spChg chg="del mod">
          <ac:chgData name="章 子豪" userId="a49aefbc8cdc36ad" providerId="LiveId" clId="{7BD4B173-E02E-4116-9E6A-9D91CBF494D3}" dt="2023-06-13T13:26:25.891" v="7859" actId="478"/>
          <ac:spMkLst>
            <pc:docMk/>
            <pc:sldMk cId="2864927848" sldId="295"/>
            <ac:spMk id="7" creationId="{982B9341-4F58-6259-F854-C62ACF843B5E}"/>
          </ac:spMkLst>
        </pc:spChg>
        <pc:spChg chg="del">
          <ac:chgData name="章 子豪" userId="a49aefbc8cdc36ad" providerId="LiveId" clId="{7BD4B173-E02E-4116-9E6A-9D91CBF494D3}" dt="2023-06-08T12:24:23.400" v="2965" actId="478"/>
          <ac:spMkLst>
            <pc:docMk/>
            <pc:sldMk cId="2864927848" sldId="295"/>
            <ac:spMk id="9" creationId="{11BCA5B2-DA97-42A9-A396-18FBF5096684}"/>
          </ac:spMkLst>
        </pc:spChg>
        <pc:spChg chg="del mod">
          <ac:chgData name="章 子豪" userId="a49aefbc8cdc36ad" providerId="LiveId" clId="{7BD4B173-E02E-4116-9E6A-9D91CBF494D3}" dt="2023-06-13T13:26:25.891" v="7859" actId="478"/>
          <ac:spMkLst>
            <pc:docMk/>
            <pc:sldMk cId="2864927848" sldId="295"/>
            <ac:spMk id="9" creationId="{F0EC079C-F2C1-1584-27B8-539F450FFA33}"/>
          </ac:spMkLst>
        </pc:spChg>
        <pc:spChg chg="mod">
          <ac:chgData name="章 子豪" userId="a49aefbc8cdc36ad" providerId="LiveId" clId="{7BD4B173-E02E-4116-9E6A-9D91CBF494D3}" dt="2023-06-13T13:26:31.960" v="7861" actId="20577"/>
          <ac:spMkLst>
            <pc:docMk/>
            <pc:sldMk cId="2864927848" sldId="295"/>
            <ac:spMk id="10" creationId="{75E695ED-8C8F-4879-8CA2-56CA944A6116}"/>
          </ac:spMkLst>
        </pc:spChg>
        <pc:spChg chg="del">
          <ac:chgData name="章 子豪" userId="a49aefbc8cdc36ad" providerId="LiveId" clId="{7BD4B173-E02E-4116-9E6A-9D91CBF494D3}" dt="2023-06-08T12:24:31.068" v="2967" actId="478"/>
          <ac:spMkLst>
            <pc:docMk/>
            <pc:sldMk cId="2864927848" sldId="295"/>
            <ac:spMk id="13" creationId="{1B3F19B7-5D33-4F33-A2C5-9493D0D2977A}"/>
          </ac:spMkLst>
        </pc:spChg>
        <pc:spChg chg="del mod">
          <ac:chgData name="章 子豪" userId="a49aefbc8cdc36ad" providerId="LiveId" clId="{7BD4B173-E02E-4116-9E6A-9D91CBF494D3}" dt="2023-06-13T13:26:25.891" v="7859" actId="478"/>
          <ac:spMkLst>
            <pc:docMk/>
            <pc:sldMk cId="2864927848" sldId="295"/>
            <ac:spMk id="14" creationId="{3786E1A5-CAAA-D094-F650-41E7F411E70D}"/>
          </ac:spMkLst>
        </pc:spChg>
        <pc:spChg chg="del">
          <ac:chgData name="章 子豪" userId="a49aefbc8cdc36ad" providerId="LiveId" clId="{7BD4B173-E02E-4116-9E6A-9D91CBF494D3}" dt="2023-06-08T12:24:31.068" v="2967" actId="478"/>
          <ac:spMkLst>
            <pc:docMk/>
            <pc:sldMk cId="2864927848" sldId="295"/>
            <ac:spMk id="15" creationId="{2F4F665E-E71B-4C3C-9D89-A7718F9F00ED}"/>
          </ac:spMkLst>
        </pc:spChg>
        <pc:spChg chg="add mod">
          <ac:chgData name="章 子豪" userId="a49aefbc8cdc36ad" providerId="LiveId" clId="{7BD4B173-E02E-4116-9E6A-9D91CBF494D3}" dt="2023-06-13T13:18:42.633" v="7741" actId="1076"/>
          <ac:spMkLst>
            <pc:docMk/>
            <pc:sldMk cId="2864927848" sldId="295"/>
            <ac:spMk id="15" creationId="{FBD9BB4A-C735-4C06-8496-2AC3489AC6A4}"/>
          </ac:spMkLst>
        </pc:spChg>
        <pc:spChg chg="add mod">
          <ac:chgData name="章 子豪" userId="a49aefbc8cdc36ad" providerId="LiveId" clId="{7BD4B173-E02E-4116-9E6A-9D91CBF494D3}" dt="2023-06-13T13:31:41.897" v="7969" actId="1076"/>
          <ac:spMkLst>
            <pc:docMk/>
            <pc:sldMk cId="2864927848" sldId="295"/>
            <ac:spMk id="16" creationId="{7E5A0DEE-BC14-4FD8-9330-C6B3818CA746}"/>
          </ac:spMkLst>
        </pc:spChg>
        <pc:spChg chg="add del mod">
          <ac:chgData name="章 子豪" userId="a49aefbc8cdc36ad" providerId="LiveId" clId="{7BD4B173-E02E-4116-9E6A-9D91CBF494D3}" dt="2023-06-13T13:26:25.891" v="7859" actId="478"/>
          <ac:spMkLst>
            <pc:docMk/>
            <pc:sldMk cId="2864927848" sldId="295"/>
            <ac:spMk id="17" creationId="{3ED0D4D9-4314-4A95-93CF-FFB9FFCCCC20}"/>
          </ac:spMkLst>
        </pc:spChg>
        <pc:spChg chg="add del mod">
          <ac:chgData name="章 子豪" userId="a49aefbc8cdc36ad" providerId="LiveId" clId="{7BD4B173-E02E-4116-9E6A-9D91CBF494D3}" dt="2023-06-13T13:26:25.891" v="7859" actId="478"/>
          <ac:spMkLst>
            <pc:docMk/>
            <pc:sldMk cId="2864927848" sldId="295"/>
            <ac:spMk id="18" creationId="{937F2FF3-9986-453A-98FD-3A8EF81B13E1}"/>
          </ac:spMkLst>
        </pc:spChg>
        <pc:spChg chg="add del mod">
          <ac:chgData name="章 子豪" userId="a49aefbc8cdc36ad" providerId="LiveId" clId="{7BD4B173-E02E-4116-9E6A-9D91CBF494D3}" dt="2023-06-13T13:26:25.891" v="7859" actId="478"/>
          <ac:spMkLst>
            <pc:docMk/>
            <pc:sldMk cId="2864927848" sldId="295"/>
            <ac:spMk id="19" creationId="{448A3551-CF36-422F-9341-AB0D36E51C03}"/>
          </ac:spMkLst>
        </pc:spChg>
        <pc:spChg chg="add mod">
          <ac:chgData name="章 子豪" userId="a49aefbc8cdc36ad" providerId="LiveId" clId="{7BD4B173-E02E-4116-9E6A-9D91CBF494D3}" dt="2023-06-13T13:32:48.218" v="7979" actId="207"/>
          <ac:spMkLst>
            <pc:docMk/>
            <pc:sldMk cId="2864927848" sldId="295"/>
            <ac:spMk id="20" creationId="{3EEEA01A-6D2E-4931-804B-1D11B64D9E9E}"/>
          </ac:spMkLst>
        </pc:spChg>
        <pc:spChg chg="add mod">
          <ac:chgData name="章 子豪" userId="a49aefbc8cdc36ad" providerId="LiveId" clId="{7BD4B173-E02E-4116-9E6A-9D91CBF494D3}" dt="2023-06-09T14:13:55.990" v="5840" actId="1076"/>
          <ac:spMkLst>
            <pc:docMk/>
            <pc:sldMk cId="2864927848" sldId="295"/>
            <ac:spMk id="20" creationId="{3FB2AF0B-78DE-41AC-BC18-CFDE83C68073}"/>
          </ac:spMkLst>
        </pc:spChg>
        <pc:spChg chg="add del mod">
          <ac:chgData name="章 子豪" userId="a49aefbc8cdc36ad" providerId="LiveId" clId="{7BD4B173-E02E-4116-9E6A-9D91CBF494D3}" dt="2023-06-13T13:26:25.891" v="7859" actId="478"/>
          <ac:spMkLst>
            <pc:docMk/>
            <pc:sldMk cId="2864927848" sldId="295"/>
            <ac:spMk id="21" creationId="{DB3B0F4A-F932-492C-850C-114228E61FB7}"/>
          </ac:spMkLst>
        </pc:spChg>
        <pc:spChg chg="add mod">
          <ac:chgData name="章 子豪" userId="a49aefbc8cdc36ad" providerId="LiveId" clId="{7BD4B173-E02E-4116-9E6A-9D91CBF494D3}" dt="2023-06-09T14:13:58.133" v="5841" actId="1076"/>
          <ac:spMkLst>
            <pc:docMk/>
            <pc:sldMk cId="2864927848" sldId="295"/>
            <ac:spMk id="22" creationId="{0E7513A1-C7AD-4F79-827C-83193269B511}"/>
          </ac:spMkLst>
        </pc:spChg>
        <pc:spChg chg="add mod">
          <ac:chgData name="章 子豪" userId="a49aefbc8cdc36ad" providerId="LiveId" clId="{7BD4B173-E02E-4116-9E6A-9D91CBF494D3}" dt="2023-06-13T13:32:48.218" v="7979" actId="207"/>
          <ac:spMkLst>
            <pc:docMk/>
            <pc:sldMk cId="2864927848" sldId="295"/>
            <ac:spMk id="22" creationId="{A1E3A74E-8E9B-40E0-9FB9-59F20A67019D}"/>
          </ac:spMkLst>
        </pc:spChg>
        <pc:spChg chg="add del mod">
          <ac:chgData name="章 子豪" userId="a49aefbc8cdc36ad" providerId="LiveId" clId="{7BD4B173-E02E-4116-9E6A-9D91CBF494D3}" dt="2023-06-13T13:29:03.517" v="7877" actId="478"/>
          <ac:spMkLst>
            <pc:docMk/>
            <pc:sldMk cId="2864927848" sldId="295"/>
            <ac:spMk id="23" creationId="{8D293258-063C-46D0-BE0C-24A65FB8C631}"/>
          </ac:spMkLst>
        </pc:spChg>
        <pc:spChg chg="add mod">
          <ac:chgData name="章 子豪" userId="a49aefbc8cdc36ad" providerId="LiveId" clId="{7BD4B173-E02E-4116-9E6A-9D91CBF494D3}" dt="2023-06-13T13:32:48.218" v="7979" actId="207"/>
          <ac:spMkLst>
            <pc:docMk/>
            <pc:sldMk cId="2864927848" sldId="295"/>
            <ac:spMk id="24" creationId="{67066C3C-F9BA-451B-BF6B-E627DC07E32F}"/>
          </ac:spMkLst>
        </pc:spChg>
        <pc:spChg chg="add mod">
          <ac:chgData name="章 子豪" userId="a49aefbc8cdc36ad" providerId="LiveId" clId="{7BD4B173-E02E-4116-9E6A-9D91CBF494D3}" dt="2023-06-13T13:32:48.218" v="7979" actId="207"/>
          <ac:spMkLst>
            <pc:docMk/>
            <pc:sldMk cId="2864927848" sldId="295"/>
            <ac:spMk id="25" creationId="{2ABB2325-E3DC-4618-A05C-F24AC9C9E631}"/>
          </ac:spMkLst>
        </pc:spChg>
        <pc:picChg chg="del">
          <ac:chgData name="章 子豪" userId="a49aefbc8cdc36ad" providerId="LiveId" clId="{7BD4B173-E02E-4116-9E6A-9D91CBF494D3}" dt="2023-06-08T12:24:29.837" v="2966" actId="478"/>
          <ac:picMkLst>
            <pc:docMk/>
            <pc:sldMk cId="2864927848" sldId="295"/>
            <ac:picMk id="14" creationId="{532DC145-01B3-9741-BE93-E05856882CCE}"/>
          </ac:picMkLst>
        </pc:picChg>
        <pc:picChg chg="add mod">
          <ac:chgData name="章 子豪" userId="a49aefbc8cdc36ad" providerId="LiveId" clId="{7BD4B173-E02E-4116-9E6A-9D91CBF494D3}" dt="2023-06-13T13:28:56.796" v="7874" actId="1076"/>
          <ac:picMkLst>
            <pc:docMk/>
            <pc:sldMk cId="2864927848" sldId="295"/>
            <ac:picMk id="1026" creationId="{69C2764F-581F-487C-BC9E-61E7B7B756C6}"/>
          </ac:picMkLst>
        </pc:picChg>
      </pc:sldChg>
      <pc:sldChg chg="addSp delSp modSp add mod">
        <pc:chgData name="章 子豪" userId="a49aefbc8cdc36ad" providerId="LiveId" clId="{7BD4B173-E02E-4116-9E6A-9D91CBF494D3}" dt="2023-06-09T13:42:25.452" v="5733" actId="1076"/>
        <pc:sldMkLst>
          <pc:docMk/>
          <pc:sldMk cId="3673618324" sldId="296"/>
        </pc:sldMkLst>
        <pc:spChg chg="add mod">
          <ac:chgData name="章 子豪" userId="a49aefbc8cdc36ad" providerId="LiveId" clId="{7BD4B173-E02E-4116-9E6A-9D91CBF494D3}" dt="2023-06-08T12:56:15.767" v="3467" actId="1076"/>
          <ac:spMkLst>
            <pc:docMk/>
            <pc:sldMk cId="3673618324" sldId="296"/>
            <ac:spMk id="4" creationId="{9673E44F-9E6B-4686-8AB8-5D6A5917339A}"/>
          </ac:spMkLst>
        </pc:spChg>
        <pc:spChg chg="add mod">
          <ac:chgData name="章 子豪" userId="a49aefbc8cdc36ad" providerId="LiveId" clId="{7BD4B173-E02E-4116-9E6A-9D91CBF494D3}" dt="2023-06-09T13:41:55.681" v="5724" actId="14100"/>
          <ac:spMkLst>
            <pc:docMk/>
            <pc:sldMk cId="3673618324" sldId="296"/>
            <ac:spMk id="5" creationId="{EB1452AA-0B56-49AB-96F9-898B9EE9C3D0}"/>
          </ac:spMkLst>
        </pc:spChg>
        <pc:spChg chg="mod">
          <ac:chgData name="章 子豪" userId="a49aefbc8cdc36ad" providerId="LiveId" clId="{7BD4B173-E02E-4116-9E6A-9D91CBF494D3}" dt="2023-06-08T12:43:50.951" v="3191"/>
          <ac:spMkLst>
            <pc:docMk/>
            <pc:sldMk cId="3673618324" sldId="296"/>
            <ac:spMk id="6" creationId="{DB425855-397F-4883-B1F8-44311A5EDAD6}"/>
          </ac:spMkLst>
        </pc:spChg>
        <pc:spChg chg="del">
          <ac:chgData name="章 子豪" userId="a49aefbc8cdc36ad" providerId="LiveId" clId="{7BD4B173-E02E-4116-9E6A-9D91CBF494D3}" dt="2023-06-08T12:49:22.932" v="3324" actId="478"/>
          <ac:spMkLst>
            <pc:docMk/>
            <pc:sldMk cId="3673618324" sldId="296"/>
            <ac:spMk id="9" creationId="{65725154-CCAA-445E-B867-C0BDA209222C}"/>
          </ac:spMkLst>
        </pc:spChg>
        <pc:spChg chg="del">
          <ac:chgData name="章 子豪" userId="a49aefbc8cdc36ad" providerId="LiveId" clId="{7BD4B173-E02E-4116-9E6A-9D91CBF494D3}" dt="2023-06-08T12:49:24.466" v="3325" actId="478"/>
          <ac:spMkLst>
            <pc:docMk/>
            <pc:sldMk cId="3673618324" sldId="296"/>
            <ac:spMk id="10" creationId="{02091369-D005-4576-B090-B4F0BF6E659C}"/>
          </ac:spMkLst>
        </pc:spChg>
        <pc:spChg chg="del mod">
          <ac:chgData name="章 子豪" userId="a49aefbc8cdc36ad" providerId="LiveId" clId="{7BD4B173-E02E-4116-9E6A-9D91CBF494D3}" dt="2023-06-08T12:44:30.216" v="3192" actId="478"/>
          <ac:spMkLst>
            <pc:docMk/>
            <pc:sldMk cId="3673618324" sldId="296"/>
            <ac:spMk id="11" creationId="{E84F8696-CC3E-4122-94FA-B6D7BAE72A80}"/>
          </ac:spMkLst>
        </pc:spChg>
        <pc:spChg chg="add mod">
          <ac:chgData name="章 子豪" userId="a49aefbc8cdc36ad" providerId="LiveId" clId="{7BD4B173-E02E-4116-9E6A-9D91CBF494D3}" dt="2023-06-09T13:41:51.049" v="5723" actId="1076"/>
          <ac:spMkLst>
            <pc:docMk/>
            <pc:sldMk cId="3673618324" sldId="296"/>
            <ac:spMk id="12" creationId="{06962499-1BA2-436C-ACB8-5F21C2759D6D}"/>
          </ac:spMkLst>
        </pc:spChg>
        <pc:spChg chg="add del">
          <ac:chgData name="章 子豪" userId="a49aefbc8cdc36ad" providerId="LiveId" clId="{7BD4B173-E02E-4116-9E6A-9D91CBF494D3}" dt="2023-06-08T12:45:04.959" v="3199" actId="21"/>
          <ac:spMkLst>
            <pc:docMk/>
            <pc:sldMk cId="3673618324" sldId="296"/>
            <ac:spMk id="13" creationId="{CB49C347-F9B3-4F85-9119-54CB3199F87E}"/>
          </ac:spMkLst>
        </pc:spChg>
        <pc:spChg chg="add mod">
          <ac:chgData name="章 子豪" userId="a49aefbc8cdc36ad" providerId="LiveId" clId="{7BD4B173-E02E-4116-9E6A-9D91CBF494D3}" dt="2023-06-08T12:56:39.781" v="3500" actId="1076"/>
          <ac:spMkLst>
            <pc:docMk/>
            <pc:sldMk cId="3673618324" sldId="296"/>
            <ac:spMk id="14" creationId="{E0C8C6ED-CCD2-4850-9365-68939D3BE22E}"/>
          </ac:spMkLst>
        </pc:spChg>
        <pc:spChg chg="add mod">
          <ac:chgData name="章 子豪" userId="a49aefbc8cdc36ad" providerId="LiveId" clId="{7BD4B173-E02E-4116-9E6A-9D91CBF494D3}" dt="2023-06-08T12:56:15.767" v="3467" actId="1076"/>
          <ac:spMkLst>
            <pc:docMk/>
            <pc:sldMk cId="3673618324" sldId="296"/>
            <ac:spMk id="15" creationId="{7D09F9CF-46B5-4F54-99D2-02D6C471EA52}"/>
          </ac:spMkLst>
        </pc:spChg>
        <pc:spChg chg="add mod">
          <ac:chgData name="章 子豪" userId="a49aefbc8cdc36ad" providerId="LiveId" clId="{7BD4B173-E02E-4116-9E6A-9D91CBF494D3}" dt="2023-06-09T13:42:00.378" v="5726" actId="1076"/>
          <ac:spMkLst>
            <pc:docMk/>
            <pc:sldMk cId="3673618324" sldId="296"/>
            <ac:spMk id="16" creationId="{BCC08915-2A86-4473-A776-9DBD72B9EB86}"/>
          </ac:spMkLst>
        </pc:spChg>
        <pc:spChg chg="add del mod">
          <ac:chgData name="章 子豪" userId="a49aefbc8cdc36ad" providerId="LiveId" clId="{7BD4B173-E02E-4116-9E6A-9D91CBF494D3}" dt="2023-06-08T13:02:37.279" v="3581" actId="21"/>
          <ac:spMkLst>
            <pc:docMk/>
            <pc:sldMk cId="3673618324" sldId="296"/>
            <ac:spMk id="20" creationId="{E3F8853A-FD32-44DB-A06F-1746B5753145}"/>
          </ac:spMkLst>
        </pc:spChg>
        <pc:spChg chg="add mod">
          <ac:chgData name="章 子豪" userId="a49aefbc8cdc36ad" providerId="LiveId" clId="{7BD4B173-E02E-4116-9E6A-9D91CBF494D3}" dt="2023-06-09T13:42:25.452" v="5733" actId="1076"/>
          <ac:spMkLst>
            <pc:docMk/>
            <pc:sldMk cId="3673618324" sldId="296"/>
            <ac:spMk id="22" creationId="{EA6E109C-A8A3-4EED-A21C-735FAF86246C}"/>
          </ac:spMkLst>
        </pc:spChg>
        <pc:spChg chg="add del mod">
          <ac:chgData name="章 子豪" userId="a49aefbc8cdc36ad" providerId="LiveId" clId="{7BD4B173-E02E-4116-9E6A-9D91CBF494D3}" dt="2023-06-08T13:04:19.136" v="3676" actId="478"/>
          <ac:spMkLst>
            <pc:docMk/>
            <pc:sldMk cId="3673618324" sldId="296"/>
            <ac:spMk id="24" creationId="{56010EC9-FCDE-43A1-96DD-AE5C23A8A784}"/>
          </ac:spMkLst>
        </pc:spChg>
        <pc:spChg chg="add del">
          <ac:chgData name="章 子豪" userId="a49aefbc8cdc36ad" providerId="LiveId" clId="{7BD4B173-E02E-4116-9E6A-9D91CBF494D3}" dt="2023-06-08T12:52:02.947" v="3373" actId="478"/>
          <ac:spMkLst>
            <pc:docMk/>
            <pc:sldMk cId="3673618324" sldId="296"/>
            <ac:spMk id="26" creationId="{9D69CE43-4F70-4834-84AF-17AEF14A4290}"/>
          </ac:spMkLst>
        </pc:spChg>
        <pc:spChg chg="add mod">
          <ac:chgData name="章 子豪" userId="a49aefbc8cdc36ad" providerId="LiveId" clId="{7BD4B173-E02E-4116-9E6A-9D91CBF494D3}" dt="2023-06-08T12:56:19.480" v="3468" actId="1076"/>
          <ac:spMkLst>
            <pc:docMk/>
            <pc:sldMk cId="3673618324" sldId="296"/>
            <ac:spMk id="27" creationId="{AF2053AA-7A3C-43BD-8F1C-015BD86035B9}"/>
          </ac:spMkLst>
        </pc:spChg>
        <pc:spChg chg="add del mod">
          <ac:chgData name="章 子豪" userId="a49aefbc8cdc36ad" providerId="LiveId" clId="{7BD4B173-E02E-4116-9E6A-9D91CBF494D3}" dt="2023-06-08T12:55:36.500" v="3454" actId="478"/>
          <ac:spMkLst>
            <pc:docMk/>
            <pc:sldMk cId="3673618324" sldId="296"/>
            <ac:spMk id="28" creationId="{808C7CE6-432B-4136-925F-0EC41DDED4B2}"/>
          </ac:spMkLst>
        </pc:spChg>
        <pc:spChg chg="add del mod">
          <ac:chgData name="章 子豪" userId="a49aefbc8cdc36ad" providerId="LiveId" clId="{7BD4B173-E02E-4116-9E6A-9D91CBF494D3}" dt="2023-06-08T13:06:26.447" v="3716"/>
          <ac:spMkLst>
            <pc:docMk/>
            <pc:sldMk cId="3673618324" sldId="296"/>
            <ac:spMk id="29" creationId="{B8CEC9C6-C637-4B5E-874D-7B567DCF4248}"/>
          </ac:spMkLst>
        </pc:spChg>
        <pc:spChg chg="add mod">
          <ac:chgData name="章 子豪" userId="a49aefbc8cdc36ad" providerId="LiveId" clId="{7BD4B173-E02E-4116-9E6A-9D91CBF494D3}" dt="2023-06-08T12:56:30.911" v="3497" actId="1076"/>
          <ac:spMkLst>
            <pc:docMk/>
            <pc:sldMk cId="3673618324" sldId="296"/>
            <ac:spMk id="30" creationId="{2F570548-F76D-4197-866F-24A22FBC2966}"/>
          </ac:spMkLst>
        </pc:spChg>
        <pc:spChg chg="add mod">
          <ac:chgData name="章 子豪" userId="a49aefbc8cdc36ad" providerId="LiveId" clId="{7BD4B173-E02E-4116-9E6A-9D91CBF494D3}" dt="2023-06-08T12:56:41.712" v="3501" actId="1076"/>
          <ac:spMkLst>
            <pc:docMk/>
            <pc:sldMk cId="3673618324" sldId="296"/>
            <ac:spMk id="31" creationId="{11C4AA53-A844-42D1-8036-88DCD7624543}"/>
          </ac:spMkLst>
        </pc:spChg>
        <pc:spChg chg="add mod">
          <ac:chgData name="章 子豪" userId="a49aefbc8cdc36ad" providerId="LiveId" clId="{7BD4B173-E02E-4116-9E6A-9D91CBF494D3}" dt="2023-06-09T13:42:16.337" v="5729" actId="1076"/>
          <ac:spMkLst>
            <pc:docMk/>
            <pc:sldMk cId="3673618324" sldId="296"/>
            <ac:spMk id="34" creationId="{31B775F0-4AC0-4984-B8C3-C3D616D50EAF}"/>
          </ac:spMkLst>
        </pc:spChg>
        <pc:spChg chg="add mod">
          <ac:chgData name="章 子豪" userId="a49aefbc8cdc36ad" providerId="LiveId" clId="{7BD4B173-E02E-4116-9E6A-9D91CBF494D3}" dt="2023-06-08T13:04:22.478" v="3677" actId="1076"/>
          <ac:spMkLst>
            <pc:docMk/>
            <pc:sldMk cId="3673618324" sldId="296"/>
            <ac:spMk id="35" creationId="{2EEF7898-849F-4F69-B6EE-0BBA4D812430}"/>
          </ac:spMkLst>
        </pc:spChg>
        <pc:cxnChg chg="add mod">
          <ac:chgData name="章 子豪" userId="a49aefbc8cdc36ad" providerId="LiveId" clId="{7BD4B173-E02E-4116-9E6A-9D91CBF494D3}" dt="2023-06-09T13:42:23.214" v="5732" actId="14100"/>
          <ac:cxnSpMkLst>
            <pc:docMk/>
            <pc:sldMk cId="3673618324" sldId="296"/>
            <ac:cxnSpMk id="18" creationId="{C1822EDE-6A8D-4737-9FE5-13EDBCF63F8B}"/>
          </ac:cxnSpMkLst>
        </pc:cxnChg>
        <pc:cxnChg chg="add mod">
          <ac:chgData name="章 子豪" userId="a49aefbc8cdc36ad" providerId="LiveId" clId="{7BD4B173-E02E-4116-9E6A-9D91CBF494D3}" dt="2023-06-09T13:42:20.045" v="5731" actId="14100"/>
          <ac:cxnSpMkLst>
            <pc:docMk/>
            <pc:sldMk cId="3673618324" sldId="296"/>
            <ac:cxnSpMk id="33" creationId="{24768B7A-E95B-4B8E-8D22-92B2E6A50B58}"/>
          </ac:cxnSpMkLst>
        </pc:cxnChg>
      </pc:sldChg>
      <pc:sldChg chg="addSp delSp modSp new mod ord">
        <pc:chgData name="章 子豪" userId="a49aefbc8cdc36ad" providerId="LiveId" clId="{7BD4B173-E02E-4116-9E6A-9D91CBF494D3}" dt="2023-06-13T14:04:01.666" v="8411" actId="20577"/>
        <pc:sldMkLst>
          <pc:docMk/>
          <pc:sldMk cId="676076636" sldId="297"/>
        </pc:sldMkLst>
        <pc:spChg chg="add del mod">
          <ac:chgData name="章 子豪" userId="a49aefbc8cdc36ad" providerId="LiveId" clId="{7BD4B173-E02E-4116-9E6A-9D91CBF494D3}" dt="2023-06-08T13:19:00.612" v="3763" actId="478"/>
          <ac:spMkLst>
            <pc:docMk/>
            <pc:sldMk cId="676076636" sldId="297"/>
            <ac:spMk id="3" creationId="{AECDAE0E-A56E-4BA2-A954-FB2CB3B33590}"/>
          </ac:spMkLst>
        </pc:spChg>
        <pc:spChg chg="add mod">
          <ac:chgData name="章 子豪" userId="a49aefbc8cdc36ad" providerId="LiveId" clId="{7BD4B173-E02E-4116-9E6A-9D91CBF494D3}" dt="2023-06-08T13:19:32.996" v="3781" actId="20577"/>
          <ac:spMkLst>
            <pc:docMk/>
            <pc:sldMk cId="676076636" sldId="297"/>
            <ac:spMk id="4" creationId="{FCF951F3-B3B2-4E43-94E3-F120D2DCF2F8}"/>
          </ac:spMkLst>
        </pc:spChg>
        <pc:spChg chg="add mod">
          <ac:chgData name="章 子豪" userId="a49aefbc8cdc36ad" providerId="LiveId" clId="{7BD4B173-E02E-4116-9E6A-9D91CBF494D3}" dt="2023-06-08T12:54:11.699" v="3424"/>
          <ac:spMkLst>
            <pc:docMk/>
            <pc:sldMk cId="676076636" sldId="297"/>
            <ac:spMk id="6" creationId="{2F57AF1B-020A-4758-A962-9889E1118573}"/>
          </ac:spMkLst>
        </pc:spChg>
        <pc:spChg chg="add del mod">
          <ac:chgData name="章 子豪" userId="a49aefbc8cdc36ad" providerId="LiveId" clId="{7BD4B173-E02E-4116-9E6A-9D91CBF494D3}" dt="2023-06-08T13:00:28.087" v="3525"/>
          <ac:spMkLst>
            <pc:docMk/>
            <pc:sldMk cId="676076636" sldId="297"/>
            <ac:spMk id="7" creationId="{6AAD7284-5EA1-40A6-A2CC-CC9D948D44C4}"/>
          </ac:spMkLst>
        </pc:spChg>
        <pc:spChg chg="add mod">
          <ac:chgData name="章 子豪" userId="a49aefbc8cdc36ad" providerId="LiveId" clId="{7BD4B173-E02E-4116-9E6A-9D91CBF494D3}" dt="2023-06-09T11:23:14.225" v="4303" actId="1076"/>
          <ac:spMkLst>
            <pc:docMk/>
            <pc:sldMk cId="676076636" sldId="297"/>
            <ac:spMk id="8" creationId="{EAA2FDF6-3844-4B05-9A60-CBD9C6AD854A}"/>
          </ac:spMkLst>
        </pc:spChg>
        <pc:spChg chg="add mod">
          <ac:chgData name="章 子豪" userId="a49aefbc8cdc36ad" providerId="LiveId" clId="{7BD4B173-E02E-4116-9E6A-9D91CBF494D3}" dt="2023-06-13T14:03:46.396" v="8406" actId="14100"/>
          <ac:spMkLst>
            <pc:docMk/>
            <pc:sldMk cId="676076636" sldId="297"/>
            <ac:spMk id="12" creationId="{40C29CFE-2D15-45D0-95BC-6D7009BFEB87}"/>
          </ac:spMkLst>
        </pc:spChg>
        <pc:spChg chg="add del mod">
          <ac:chgData name="章 子豪" userId="a49aefbc8cdc36ad" providerId="LiveId" clId="{7BD4B173-E02E-4116-9E6A-9D91CBF494D3}" dt="2023-06-09T11:16:56.013" v="4169" actId="478"/>
          <ac:spMkLst>
            <pc:docMk/>
            <pc:sldMk cId="676076636" sldId="297"/>
            <ac:spMk id="13" creationId="{2FAC82A9-A17D-47D9-8190-22BC4E270D9A}"/>
          </ac:spMkLst>
        </pc:spChg>
        <pc:spChg chg="add mod">
          <ac:chgData name="章 子豪" userId="a49aefbc8cdc36ad" providerId="LiveId" clId="{7BD4B173-E02E-4116-9E6A-9D91CBF494D3}" dt="2023-06-13T14:03:32.437" v="8404" actId="1076"/>
          <ac:spMkLst>
            <pc:docMk/>
            <pc:sldMk cId="676076636" sldId="297"/>
            <ac:spMk id="14" creationId="{875747FD-4345-4DE2-A461-376B157DE732}"/>
          </ac:spMkLst>
        </pc:spChg>
        <pc:spChg chg="add mod">
          <ac:chgData name="章 子豪" userId="a49aefbc8cdc36ad" providerId="LiveId" clId="{7BD4B173-E02E-4116-9E6A-9D91CBF494D3}" dt="2023-06-13T14:04:01.666" v="8411" actId="20577"/>
          <ac:spMkLst>
            <pc:docMk/>
            <pc:sldMk cId="676076636" sldId="297"/>
            <ac:spMk id="15" creationId="{CFD3FB6B-39D7-44A3-8A88-969950D39A31}"/>
          </ac:spMkLst>
        </pc:spChg>
        <pc:picChg chg="add mod modCrop">
          <ac:chgData name="章 子豪" userId="a49aefbc8cdc36ad" providerId="LiveId" clId="{7BD4B173-E02E-4116-9E6A-9D91CBF494D3}" dt="2023-06-09T11:23:23.002" v="4307" actId="1076"/>
          <ac:picMkLst>
            <pc:docMk/>
            <pc:sldMk cId="676076636" sldId="297"/>
            <ac:picMk id="9" creationId="{8663E169-2870-46D8-ABB9-FCEDA7DE638A}"/>
          </ac:picMkLst>
        </pc:picChg>
        <pc:picChg chg="add mod">
          <ac:chgData name="章 子豪" userId="a49aefbc8cdc36ad" providerId="LiveId" clId="{7BD4B173-E02E-4116-9E6A-9D91CBF494D3}" dt="2023-06-13T14:03:49.018" v="8407" actId="1076"/>
          <ac:picMkLst>
            <pc:docMk/>
            <pc:sldMk cId="676076636" sldId="297"/>
            <ac:picMk id="4098" creationId="{65F29042-0CF0-4AB8-A55E-CD149DEC9365}"/>
          </ac:picMkLst>
        </pc:picChg>
        <pc:cxnChg chg="add mod">
          <ac:chgData name="章 子豪" userId="a49aefbc8cdc36ad" providerId="LiveId" clId="{7BD4B173-E02E-4116-9E6A-9D91CBF494D3}" dt="2023-06-08T12:54:11.699" v="3424"/>
          <ac:cxnSpMkLst>
            <pc:docMk/>
            <pc:sldMk cId="676076636" sldId="297"/>
            <ac:cxnSpMk id="5" creationId="{EBCCDC45-D32F-4B86-A529-65B99E29188D}"/>
          </ac:cxnSpMkLst>
        </pc:cxnChg>
      </pc:sldChg>
      <pc:sldChg chg="addSp delSp modSp add mod">
        <pc:chgData name="章 子豪" userId="a49aefbc8cdc36ad" providerId="LiveId" clId="{7BD4B173-E02E-4116-9E6A-9D91CBF494D3}" dt="2023-06-13T14:04:32.846" v="8414" actId="20577"/>
        <pc:sldMkLst>
          <pc:docMk/>
          <pc:sldMk cId="551410671" sldId="298"/>
        </pc:sldMkLst>
        <pc:spChg chg="add del">
          <ac:chgData name="章 子豪" userId="a49aefbc8cdc36ad" providerId="LiveId" clId="{7BD4B173-E02E-4116-9E6A-9D91CBF494D3}" dt="2023-06-08T13:20:52.510" v="3805"/>
          <ac:spMkLst>
            <pc:docMk/>
            <pc:sldMk cId="551410671" sldId="298"/>
            <ac:spMk id="2" creationId="{333183B3-BCF2-4097-A569-CBE5F1437E59}"/>
          </ac:spMkLst>
        </pc:spChg>
        <pc:spChg chg="mod">
          <ac:chgData name="章 子豪" userId="a49aefbc8cdc36ad" providerId="LiveId" clId="{7BD4B173-E02E-4116-9E6A-9D91CBF494D3}" dt="2023-06-08T13:19:49.103" v="3802" actId="20577"/>
          <ac:spMkLst>
            <pc:docMk/>
            <pc:sldMk cId="551410671" sldId="298"/>
            <ac:spMk id="4" creationId="{FCF951F3-B3B2-4E43-94E3-F120D2DCF2F8}"/>
          </ac:spMkLst>
        </pc:spChg>
        <pc:spChg chg="del">
          <ac:chgData name="章 子豪" userId="a49aefbc8cdc36ad" providerId="LiveId" clId="{7BD4B173-E02E-4116-9E6A-9D91CBF494D3}" dt="2023-06-08T13:20:50.485" v="3803" actId="478"/>
          <ac:spMkLst>
            <pc:docMk/>
            <pc:sldMk cId="551410671" sldId="298"/>
            <ac:spMk id="8" creationId="{EAA2FDF6-3844-4B05-9A60-CBD9C6AD854A}"/>
          </ac:spMkLst>
        </pc:spChg>
        <pc:spChg chg="add mod">
          <ac:chgData name="章 子豪" userId="a49aefbc8cdc36ad" providerId="LiveId" clId="{7BD4B173-E02E-4116-9E6A-9D91CBF494D3}" dt="2023-06-09T11:25:01.052" v="4332" actId="113"/>
          <ac:spMkLst>
            <pc:docMk/>
            <pc:sldMk cId="551410671" sldId="298"/>
            <ac:spMk id="10" creationId="{80227C74-CE6F-4257-9FCB-92ED59B8D17B}"/>
          </ac:spMkLst>
        </pc:spChg>
        <pc:spChg chg="add del mod">
          <ac:chgData name="章 子豪" userId="a49aefbc8cdc36ad" providerId="LiveId" clId="{7BD4B173-E02E-4116-9E6A-9D91CBF494D3}" dt="2023-06-08T13:19:40.960" v="3783"/>
          <ac:spMkLst>
            <pc:docMk/>
            <pc:sldMk cId="551410671" sldId="298"/>
            <ac:spMk id="10" creationId="{B5B921F8-603E-44AA-8E71-456AE7108126}"/>
          </ac:spMkLst>
        </pc:spChg>
        <pc:spChg chg="add mod">
          <ac:chgData name="章 子豪" userId="a49aefbc8cdc36ad" providerId="LiveId" clId="{7BD4B173-E02E-4116-9E6A-9D91CBF494D3}" dt="2023-06-13T14:04:32.846" v="8414" actId="20577"/>
          <ac:spMkLst>
            <pc:docMk/>
            <pc:sldMk cId="551410671" sldId="298"/>
            <ac:spMk id="11" creationId="{AA18B86B-3FCD-42B1-B3C7-7565854286EE}"/>
          </ac:spMkLst>
        </pc:spChg>
        <pc:spChg chg="del">
          <ac:chgData name="章 子豪" userId="a49aefbc8cdc36ad" providerId="LiveId" clId="{7BD4B173-E02E-4116-9E6A-9D91CBF494D3}" dt="2023-06-08T13:20:50.485" v="3803" actId="478"/>
          <ac:spMkLst>
            <pc:docMk/>
            <pc:sldMk cId="551410671" sldId="298"/>
            <ac:spMk id="12" creationId="{40C29CFE-2D15-45D0-95BC-6D7009BFEB87}"/>
          </ac:spMkLst>
        </pc:spChg>
        <pc:spChg chg="del">
          <ac:chgData name="章 子豪" userId="a49aefbc8cdc36ad" providerId="LiveId" clId="{7BD4B173-E02E-4116-9E6A-9D91CBF494D3}" dt="2023-06-08T13:20:50.485" v="3803" actId="478"/>
          <ac:spMkLst>
            <pc:docMk/>
            <pc:sldMk cId="551410671" sldId="298"/>
            <ac:spMk id="14" creationId="{875747FD-4345-4DE2-A461-376B157DE732}"/>
          </ac:spMkLst>
        </pc:spChg>
        <pc:spChg chg="add mod">
          <ac:chgData name="章 子豪" userId="a49aefbc8cdc36ad" providerId="LiveId" clId="{7BD4B173-E02E-4116-9E6A-9D91CBF494D3}" dt="2023-06-09T12:46:39.978" v="5675" actId="113"/>
          <ac:spMkLst>
            <pc:docMk/>
            <pc:sldMk cId="551410671" sldId="298"/>
            <ac:spMk id="15" creationId="{A418F0CA-6281-4DFE-BC40-050B6CA6432B}"/>
          </ac:spMkLst>
        </pc:spChg>
        <pc:spChg chg="add del mod">
          <ac:chgData name="章 子豪" userId="a49aefbc8cdc36ad" providerId="LiveId" clId="{7BD4B173-E02E-4116-9E6A-9D91CBF494D3}" dt="2023-06-08T13:21:44.118" v="3820"/>
          <ac:spMkLst>
            <pc:docMk/>
            <pc:sldMk cId="551410671" sldId="298"/>
            <ac:spMk id="16" creationId="{B53AF78D-380C-42F7-BE96-6CF12F13DB71}"/>
          </ac:spMkLst>
        </pc:spChg>
        <pc:spChg chg="add del">
          <ac:chgData name="章 子豪" userId="a49aefbc8cdc36ad" providerId="LiveId" clId="{7BD4B173-E02E-4116-9E6A-9D91CBF494D3}" dt="2023-06-08T13:22:49.928" v="3831"/>
          <ac:spMkLst>
            <pc:docMk/>
            <pc:sldMk cId="551410671" sldId="298"/>
            <ac:spMk id="18" creationId="{3AC383E4-36D0-44A4-BEAB-B8B6D6752DCE}"/>
          </ac:spMkLst>
        </pc:spChg>
        <pc:spChg chg="add del mod">
          <ac:chgData name="章 子豪" userId="a49aefbc8cdc36ad" providerId="LiveId" clId="{7BD4B173-E02E-4116-9E6A-9D91CBF494D3}" dt="2023-06-08T13:23:55.987" v="3854" actId="478"/>
          <ac:spMkLst>
            <pc:docMk/>
            <pc:sldMk cId="551410671" sldId="298"/>
            <ac:spMk id="19" creationId="{5DD69A7C-3654-4DD9-BE81-0C72524FB0CD}"/>
          </ac:spMkLst>
        </pc:spChg>
        <pc:spChg chg="add mod">
          <ac:chgData name="章 子豪" userId="a49aefbc8cdc36ad" providerId="LiveId" clId="{7BD4B173-E02E-4116-9E6A-9D91CBF494D3}" dt="2023-06-09T11:14:03.707" v="4135" actId="1076"/>
          <ac:spMkLst>
            <pc:docMk/>
            <pc:sldMk cId="551410671" sldId="298"/>
            <ac:spMk id="25" creationId="{8DE6B259-FCF5-44D6-A211-3299BE7AD134}"/>
          </ac:spMkLst>
        </pc:spChg>
        <pc:picChg chg="add del mod modCrop">
          <ac:chgData name="章 子豪" userId="a49aefbc8cdc36ad" providerId="LiveId" clId="{7BD4B173-E02E-4116-9E6A-9D91CBF494D3}" dt="2023-06-08T13:23:54.549" v="3853" actId="478"/>
          <ac:picMkLst>
            <pc:docMk/>
            <pc:sldMk cId="551410671" sldId="298"/>
            <ac:picMk id="3" creationId="{E064365C-95B0-4D99-9BD6-84A7EA93518A}"/>
          </ac:picMkLst>
        </pc:picChg>
        <pc:picChg chg="del">
          <ac:chgData name="章 子豪" userId="a49aefbc8cdc36ad" providerId="LiveId" clId="{7BD4B173-E02E-4116-9E6A-9D91CBF494D3}" dt="2023-06-08T13:20:50.485" v="3803" actId="478"/>
          <ac:picMkLst>
            <pc:docMk/>
            <pc:sldMk cId="551410671" sldId="298"/>
            <ac:picMk id="9" creationId="{8663E169-2870-46D8-ABB9-FCEDA7DE638A}"/>
          </ac:picMkLst>
        </pc:picChg>
        <pc:picChg chg="add del mod">
          <ac:chgData name="章 子豪" userId="a49aefbc8cdc36ad" providerId="LiveId" clId="{7BD4B173-E02E-4116-9E6A-9D91CBF494D3}" dt="2023-06-08T13:23:58.012" v="3855" actId="478"/>
          <ac:picMkLst>
            <pc:docMk/>
            <pc:sldMk cId="551410671" sldId="298"/>
            <ac:picMk id="13" creationId="{A6077494-141C-4E87-AB34-37ED6C592047}"/>
          </ac:picMkLst>
        </pc:picChg>
        <pc:picChg chg="add del mod modCrop">
          <ac:chgData name="章 子豪" userId="a49aefbc8cdc36ad" providerId="LiveId" clId="{7BD4B173-E02E-4116-9E6A-9D91CBF494D3}" dt="2023-06-08T13:26:34.761" v="3976" actId="478"/>
          <ac:picMkLst>
            <pc:docMk/>
            <pc:sldMk cId="551410671" sldId="298"/>
            <ac:picMk id="20" creationId="{E27AB08D-DEA5-427F-B222-2D3C2E19DC8A}"/>
          </ac:picMkLst>
        </pc:picChg>
        <pc:picChg chg="add del mod">
          <ac:chgData name="章 子豪" userId="a49aefbc8cdc36ad" providerId="LiveId" clId="{7BD4B173-E02E-4116-9E6A-9D91CBF494D3}" dt="2023-06-09T11:14:06.570" v="4136" actId="1076"/>
          <ac:picMkLst>
            <pc:docMk/>
            <pc:sldMk cId="551410671" sldId="298"/>
            <ac:picMk id="21" creationId="{972CD510-A6FD-4CA6-ADF4-6CC1250B168E}"/>
          </ac:picMkLst>
        </pc:picChg>
        <pc:picChg chg="add del mod">
          <ac:chgData name="章 子豪" userId="a49aefbc8cdc36ad" providerId="LiveId" clId="{7BD4B173-E02E-4116-9E6A-9D91CBF494D3}" dt="2023-06-08T13:23:11.300" v="3844"/>
          <ac:picMkLst>
            <pc:docMk/>
            <pc:sldMk cId="551410671" sldId="298"/>
            <ac:picMk id="22" creationId="{4402BA80-9F59-4F37-A309-1C543CD30574}"/>
          </ac:picMkLst>
        </pc:picChg>
        <pc:picChg chg="add mod">
          <ac:chgData name="章 子豪" userId="a49aefbc8cdc36ad" providerId="LiveId" clId="{7BD4B173-E02E-4116-9E6A-9D91CBF494D3}" dt="2023-06-09T11:26:43.236" v="4395" actId="1076"/>
          <ac:picMkLst>
            <pc:docMk/>
            <pc:sldMk cId="551410671" sldId="298"/>
            <ac:picMk id="26" creationId="{EF857391-291F-4019-A3E6-7581737F8B11}"/>
          </ac:picMkLst>
        </pc:picChg>
        <pc:picChg chg="del">
          <ac:chgData name="章 子豪" userId="a49aefbc8cdc36ad" providerId="LiveId" clId="{7BD4B173-E02E-4116-9E6A-9D91CBF494D3}" dt="2023-06-08T13:20:50.485" v="3803" actId="478"/>
          <ac:picMkLst>
            <pc:docMk/>
            <pc:sldMk cId="551410671" sldId="298"/>
            <ac:picMk id="4098" creationId="{65F29042-0CF0-4AB8-A55E-CD149DEC9365}"/>
          </ac:picMkLst>
        </pc:picChg>
      </pc:sldChg>
      <pc:sldChg chg="addSp delSp modSp add mod ord">
        <pc:chgData name="章 子豪" userId="a49aefbc8cdc36ad" providerId="LiveId" clId="{7BD4B173-E02E-4116-9E6A-9D91CBF494D3}" dt="2023-06-13T14:06:01.287" v="8439" actId="1076"/>
        <pc:sldMkLst>
          <pc:docMk/>
          <pc:sldMk cId="790713254" sldId="299"/>
        </pc:sldMkLst>
        <pc:spChg chg="add del mod">
          <ac:chgData name="章 子豪" userId="a49aefbc8cdc36ad" providerId="LiveId" clId="{7BD4B173-E02E-4116-9E6A-9D91CBF494D3}" dt="2023-06-09T11:30:54.207" v="4439" actId="21"/>
          <ac:spMkLst>
            <pc:docMk/>
            <pc:sldMk cId="790713254" sldId="299"/>
            <ac:spMk id="2" creationId="{4C42E662-34EE-4363-92B3-9266CF4A9AA7}"/>
          </ac:spMkLst>
        </pc:spChg>
        <pc:spChg chg="add mod">
          <ac:chgData name="章 子豪" userId="a49aefbc8cdc36ad" providerId="LiveId" clId="{7BD4B173-E02E-4116-9E6A-9D91CBF494D3}" dt="2023-06-13T14:05:26.931" v="8427" actId="20577"/>
          <ac:spMkLst>
            <pc:docMk/>
            <pc:sldMk cId="790713254" sldId="299"/>
            <ac:spMk id="3" creationId="{D710CB44-1A3A-4F4F-BD7C-FD835A117E31}"/>
          </ac:spMkLst>
        </pc:spChg>
        <pc:spChg chg="mod">
          <ac:chgData name="章 子豪" userId="a49aefbc8cdc36ad" providerId="LiveId" clId="{7BD4B173-E02E-4116-9E6A-9D91CBF494D3}" dt="2023-06-09T11:31:24.108" v="4447" actId="20577"/>
          <ac:spMkLst>
            <pc:docMk/>
            <pc:sldMk cId="790713254" sldId="299"/>
            <ac:spMk id="4" creationId="{FCF951F3-B3B2-4E43-94E3-F120D2DCF2F8}"/>
          </ac:spMkLst>
        </pc:spChg>
        <pc:spChg chg="del">
          <ac:chgData name="章 子豪" userId="a49aefbc8cdc36ad" providerId="LiveId" clId="{7BD4B173-E02E-4116-9E6A-9D91CBF494D3}" dt="2023-06-09T11:30:54.207" v="4439" actId="21"/>
          <ac:spMkLst>
            <pc:docMk/>
            <pc:sldMk cId="790713254" sldId="299"/>
            <ac:spMk id="7" creationId="{64BA0D03-1590-4E18-FEE7-B6BC7666C5A0}"/>
          </ac:spMkLst>
        </pc:spChg>
        <pc:spChg chg="add mod">
          <ac:chgData name="章 子豪" userId="a49aefbc8cdc36ad" providerId="LiveId" clId="{7BD4B173-E02E-4116-9E6A-9D91CBF494D3}" dt="2023-06-13T14:05:55.467" v="8438" actId="1076"/>
          <ac:spMkLst>
            <pc:docMk/>
            <pc:sldMk cId="790713254" sldId="299"/>
            <ac:spMk id="11" creationId="{0A15ACE7-228D-4933-982B-117E03CA3011}"/>
          </ac:spMkLst>
        </pc:spChg>
        <pc:spChg chg="add mod">
          <ac:chgData name="章 子豪" userId="a49aefbc8cdc36ad" providerId="LiveId" clId="{7BD4B173-E02E-4116-9E6A-9D91CBF494D3}" dt="2023-06-13T14:05:13.419" v="8419" actId="1076"/>
          <ac:spMkLst>
            <pc:docMk/>
            <pc:sldMk cId="790713254" sldId="299"/>
            <ac:spMk id="12" creationId="{43CCA080-72AE-41BA-A480-F53D3AC29E38}"/>
          </ac:spMkLst>
        </pc:spChg>
        <pc:spChg chg="add del mod">
          <ac:chgData name="章 子豪" userId="a49aefbc8cdc36ad" providerId="LiveId" clId="{7BD4B173-E02E-4116-9E6A-9D91CBF494D3}" dt="2023-06-09T12:22:59.418" v="5002" actId="21"/>
          <ac:spMkLst>
            <pc:docMk/>
            <pc:sldMk cId="790713254" sldId="299"/>
            <ac:spMk id="14" creationId="{30819107-9746-4BB3-A663-F8E218726B13}"/>
          </ac:spMkLst>
        </pc:spChg>
        <pc:spChg chg="del">
          <ac:chgData name="章 子豪" userId="a49aefbc8cdc36ad" providerId="LiveId" clId="{7BD4B173-E02E-4116-9E6A-9D91CBF494D3}" dt="2023-06-08T13:25:34.772" v="3917" actId="478"/>
          <ac:spMkLst>
            <pc:docMk/>
            <pc:sldMk cId="790713254" sldId="299"/>
            <ac:spMk id="15" creationId="{A418F0CA-6281-4DFE-BC40-050B6CA6432B}"/>
          </ac:spMkLst>
        </pc:spChg>
        <pc:spChg chg="add mod">
          <ac:chgData name="章 子豪" userId="a49aefbc8cdc36ad" providerId="LiveId" clId="{7BD4B173-E02E-4116-9E6A-9D91CBF494D3}" dt="2023-06-13T14:05:42.158" v="8435" actId="20577"/>
          <ac:spMkLst>
            <pc:docMk/>
            <pc:sldMk cId="790713254" sldId="299"/>
            <ac:spMk id="16" creationId="{C6FC1AAE-7C19-4769-9471-953675D60B95}"/>
          </ac:spMkLst>
        </pc:spChg>
        <pc:spChg chg="add mod">
          <ac:chgData name="章 子豪" userId="a49aefbc8cdc36ad" providerId="LiveId" clId="{7BD4B173-E02E-4116-9E6A-9D91CBF494D3}" dt="2023-06-13T14:06:01.287" v="8439" actId="1076"/>
          <ac:spMkLst>
            <pc:docMk/>
            <pc:sldMk cId="790713254" sldId="299"/>
            <ac:spMk id="17" creationId="{2685D750-39E3-48BF-9CFE-4A1D6EE4B2AF}"/>
          </ac:spMkLst>
        </pc:spChg>
        <pc:spChg chg="del">
          <ac:chgData name="章 子豪" userId="a49aefbc8cdc36ad" providerId="LiveId" clId="{7BD4B173-E02E-4116-9E6A-9D91CBF494D3}" dt="2023-06-08T13:25:36.535" v="3918" actId="478"/>
          <ac:spMkLst>
            <pc:docMk/>
            <pc:sldMk cId="790713254" sldId="299"/>
            <ac:spMk id="25" creationId="{8DE6B259-FCF5-44D6-A211-3299BE7AD134}"/>
          </ac:spMkLst>
        </pc:spChg>
        <pc:picChg chg="add del mod">
          <ac:chgData name="章 子豪" userId="a49aefbc8cdc36ad" providerId="LiveId" clId="{7BD4B173-E02E-4116-9E6A-9D91CBF494D3}" dt="2023-06-09T12:00:14.239" v="4656" actId="21"/>
          <ac:picMkLst>
            <pc:docMk/>
            <pc:sldMk cId="790713254" sldId="299"/>
            <ac:picMk id="9" creationId="{21A32959-C4DC-4C25-AE9A-CB1CF240EE6E}"/>
          </ac:picMkLst>
        </pc:picChg>
        <pc:picChg chg="add mod">
          <ac:chgData name="章 子豪" userId="a49aefbc8cdc36ad" providerId="LiveId" clId="{7BD4B173-E02E-4116-9E6A-9D91CBF494D3}" dt="2023-06-13T14:05:46.652" v="8436" actId="1076"/>
          <ac:picMkLst>
            <pc:docMk/>
            <pc:sldMk cId="790713254" sldId="299"/>
            <ac:picMk id="10" creationId="{4EBBB8E2-E39B-468E-B22A-FE7A311AB8C9}"/>
          </ac:picMkLst>
        </pc:picChg>
        <pc:picChg chg="del">
          <ac:chgData name="章 子豪" userId="a49aefbc8cdc36ad" providerId="LiveId" clId="{7BD4B173-E02E-4116-9E6A-9D91CBF494D3}" dt="2023-06-08T13:25:36.535" v="3918" actId="478"/>
          <ac:picMkLst>
            <pc:docMk/>
            <pc:sldMk cId="790713254" sldId="299"/>
            <ac:picMk id="20" creationId="{E27AB08D-DEA5-427F-B222-2D3C2E19DC8A}"/>
          </ac:picMkLst>
        </pc:picChg>
        <pc:picChg chg="del">
          <ac:chgData name="章 子豪" userId="a49aefbc8cdc36ad" providerId="LiveId" clId="{7BD4B173-E02E-4116-9E6A-9D91CBF494D3}" dt="2023-06-08T13:25:36.535" v="3918" actId="478"/>
          <ac:picMkLst>
            <pc:docMk/>
            <pc:sldMk cId="790713254" sldId="299"/>
            <ac:picMk id="21" creationId="{972CD510-A6FD-4CA6-ADF4-6CC1250B168E}"/>
          </ac:picMkLst>
        </pc:picChg>
      </pc:sldChg>
      <pc:sldChg chg="addSp delSp modSp add mod">
        <pc:chgData name="章 子豪" userId="a49aefbc8cdc36ad" providerId="LiveId" clId="{7BD4B173-E02E-4116-9E6A-9D91CBF494D3}" dt="2023-06-09T12:33:47.167" v="5390" actId="14100"/>
        <pc:sldMkLst>
          <pc:docMk/>
          <pc:sldMk cId="3544276966" sldId="300"/>
        </pc:sldMkLst>
        <pc:spChg chg="del">
          <ac:chgData name="章 子豪" userId="a49aefbc8cdc36ad" providerId="LiveId" clId="{7BD4B173-E02E-4116-9E6A-9D91CBF494D3}" dt="2023-06-08T13:32:41.004" v="4097" actId="478"/>
          <ac:spMkLst>
            <pc:docMk/>
            <pc:sldMk cId="3544276966" sldId="300"/>
            <ac:spMk id="2" creationId="{4C42E662-34EE-4363-92B3-9266CF4A9AA7}"/>
          </ac:spMkLst>
        </pc:spChg>
        <pc:spChg chg="del">
          <ac:chgData name="章 子豪" userId="a49aefbc8cdc36ad" providerId="LiveId" clId="{7BD4B173-E02E-4116-9E6A-9D91CBF494D3}" dt="2023-06-08T13:32:36.238" v="4094" actId="478"/>
          <ac:spMkLst>
            <pc:docMk/>
            <pc:sldMk cId="3544276966" sldId="300"/>
            <ac:spMk id="3" creationId="{D710CB44-1A3A-4F4F-BD7C-FD835A117E31}"/>
          </ac:spMkLst>
        </pc:spChg>
        <pc:spChg chg="mod">
          <ac:chgData name="章 子豪" userId="a49aefbc8cdc36ad" providerId="LiveId" clId="{7BD4B173-E02E-4116-9E6A-9D91CBF494D3}" dt="2023-06-08T13:32:12.663" v="4092" actId="20577"/>
          <ac:spMkLst>
            <pc:docMk/>
            <pc:sldMk cId="3544276966" sldId="300"/>
            <ac:spMk id="4" creationId="{FCF951F3-B3B2-4E43-94E3-F120D2DCF2F8}"/>
          </ac:spMkLst>
        </pc:spChg>
        <pc:spChg chg="add mod">
          <ac:chgData name="章 子豪" userId="a49aefbc8cdc36ad" providerId="LiveId" clId="{7BD4B173-E02E-4116-9E6A-9D91CBF494D3}" dt="2023-06-09T12:31:21.239" v="5336" actId="20577"/>
          <ac:spMkLst>
            <pc:docMk/>
            <pc:sldMk cId="3544276966" sldId="300"/>
            <ac:spMk id="7" creationId="{3E6110A6-0024-41CA-9E6B-43255F2355BC}"/>
          </ac:spMkLst>
        </pc:spChg>
        <pc:spChg chg="add del mod">
          <ac:chgData name="章 子豪" userId="a49aefbc8cdc36ad" providerId="LiveId" clId="{7BD4B173-E02E-4116-9E6A-9D91CBF494D3}" dt="2023-06-09T12:27:11.117" v="5142" actId="21"/>
          <ac:spMkLst>
            <pc:docMk/>
            <pc:sldMk cId="3544276966" sldId="300"/>
            <ac:spMk id="8" creationId="{07AC7DB5-36F9-4E59-963D-AD097F778BFC}"/>
          </ac:spMkLst>
        </pc:spChg>
        <pc:spChg chg="add del mod">
          <ac:chgData name="章 子豪" userId="a49aefbc8cdc36ad" providerId="LiveId" clId="{7BD4B173-E02E-4116-9E6A-9D91CBF494D3}" dt="2023-06-08T13:32:55.328" v="4102"/>
          <ac:spMkLst>
            <pc:docMk/>
            <pc:sldMk cId="3544276966" sldId="300"/>
            <ac:spMk id="8" creationId="{6EC77459-610B-42D4-BDF5-AF727ECFBA1E}"/>
          </ac:spMkLst>
        </pc:spChg>
        <pc:spChg chg="add mod">
          <ac:chgData name="章 子豪" userId="a49aefbc8cdc36ad" providerId="LiveId" clId="{7BD4B173-E02E-4116-9E6A-9D91CBF494D3}" dt="2023-06-09T12:31:16.397" v="5333" actId="1076"/>
          <ac:spMkLst>
            <pc:docMk/>
            <pc:sldMk cId="3544276966" sldId="300"/>
            <ac:spMk id="9" creationId="{EA609746-EC34-4FAE-8B86-64578458891E}"/>
          </ac:spMkLst>
        </pc:spChg>
        <pc:spChg chg="add del mod">
          <ac:chgData name="章 子豪" userId="a49aefbc8cdc36ad" providerId="LiveId" clId="{7BD4B173-E02E-4116-9E6A-9D91CBF494D3}" dt="2023-06-09T12:27:21.404" v="5145" actId="21"/>
          <ac:spMkLst>
            <pc:docMk/>
            <pc:sldMk cId="3544276966" sldId="300"/>
            <ac:spMk id="10" creationId="{F8217EF6-B4F0-47F4-9B35-DCFFC4FCA73D}"/>
          </ac:spMkLst>
        </pc:spChg>
        <pc:spChg chg="add del mod">
          <ac:chgData name="章 子豪" userId="a49aefbc8cdc36ad" providerId="LiveId" clId="{7BD4B173-E02E-4116-9E6A-9D91CBF494D3}" dt="2023-06-09T12:27:11.117" v="5142" actId="21"/>
          <ac:spMkLst>
            <pc:docMk/>
            <pc:sldMk cId="3544276966" sldId="300"/>
            <ac:spMk id="11" creationId="{C0861F80-78C0-4633-9D84-414225394BD6}"/>
          </ac:spMkLst>
        </pc:spChg>
        <pc:spChg chg="add del mod">
          <ac:chgData name="章 子豪" userId="a49aefbc8cdc36ad" providerId="LiveId" clId="{7BD4B173-E02E-4116-9E6A-9D91CBF494D3}" dt="2023-06-09T12:21:01.933" v="4990" actId="21"/>
          <ac:spMkLst>
            <pc:docMk/>
            <pc:sldMk cId="3544276966" sldId="300"/>
            <ac:spMk id="12" creationId="{6A708366-67C6-48EE-A613-60B2EEEAE66B}"/>
          </ac:spMkLst>
        </pc:spChg>
        <pc:spChg chg="add del mod">
          <ac:chgData name="章 子豪" userId="a49aefbc8cdc36ad" providerId="LiveId" clId="{7BD4B173-E02E-4116-9E6A-9D91CBF494D3}" dt="2023-06-09T12:27:11.117" v="5142" actId="21"/>
          <ac:spMkLst>
            <pc:docMk/>
            <pc:sldMk cId="3544276966" sldId="300"/>
            <ac:spMk id="13" creationId="{B9114D9E-C052-4991-B49E-85144F155A65}"/>
          </ac:spMkLst>
        </pc:spChg>
        <pc:spChg chg="add mod">
          <ac:chgData name="章 子豪" userId="a49aefbc8cdc36ad" providerId="LiveId" clId="{7BD4B173-E02E-4116-9E6A-9D91CBF494D3}" dt="2023-06-09T12:31:12.291" v="5331" actId="1076"/>
          <ac:spMkLst>
            <pc:docMk/>
            <pc:sldMk cId="3544276966" sldId="300"/>
            <ac:spMk id="15" creationId="{44385283-6B72-49F2-825B-B87B45F68C2E}"/>
          </ac:spMkLst>
        </pc:spChg>
        <pc:spChg chg="add mod">
          <ac:chgData name="章 子豪" userId="a49aefbc8cdc36ad" providerId="LiveId" clId="{7BD4B173-E02E-4116-9E6A-9D91CBF494D3}" dt="2023-06-09T12:33:47.167" v="5390" actId="14100"/>
          <ac:spMkLst>
            <pc:docMk/>
            <pc:sldMk cId="3544276966" sldId="300"/>
            <ac:spMk id="16" creationId="{5CB1C409-11CE-41D7-9C5B-58B689414C99}"/>
          </ac:spMkLst>
        </pc:spChg>
        <pc:picChg chg="add mod">
          <ac:chgData name="章 子豪" userId="a49aefbc8cdc36ad" providerId="LiveId" clId="{7BD4B173-E02E-4116-9E6A-9D91CBF494D3}" dt="2023-06-09T12:32:53.720" v="5338" actId="14100"/>
          <ac:picMkLst>
            <pc:docMk/>
            <pc:sldMk cId="3544276966" sldId="300"/>
            <ac:picMk id="14" creationId="{F9CF93EF-47B4-47BA-B343-23D4A80152B8}"/>
          </ac:picMkLst>
        </pc:picChg>
      </pc:sldChg>
      <pc:sldChg chg="addSp delSp modSp add mod">
        <pc:chgData name="章 子豪" userId="a49aefbc8cdc36ad" providerId="LiveId" clId="{7BD4B173-E02E-4116-9E6A-9D91CBF494D3}" dt="2023-06-13T14:07:49.157" v="8462" actId="113"/>
        <pc:sldMkLst>
          <pc:docMk/>
          <pc:sldMk cId="2152705069" sldId="301"/>
        </pc:sldMkLst>
        <pc:spChg chg="add mod">
          <ac:chgData name="章 子豪" userId="a49aefbc8cdc36ad" providerId="LiveId" clId="{7BD4B173-E02E-4116-9E6A-9D91CBF494D3}" dt="2023-06-09T12:31:32.046" v="5337" actId="113"/>
          <ac:spMkLst>
            <pc:docMk/>
            <pc:sldMk cId="2152705069" sldId="301"/>
            <ac:spMk id="3" creationId="{705B82E8-934B-4153-AA76-8897AB72061B}"/>
          </ac:spMkLst>
        </pc:spChg>
        <pc:spChg chg="del">
          <ac:chgData name="章 子豪" userId="a49aefbc8cdc36ad" providerId="LiveId" clId="{7BD4B173-E02E-4116-9E6A-9D91CBF494D3}" dt="2023-06-09T12:22:37.834" v="4997" actId="478"/>
          <ac:spMkLst>
            <pc:docMk/>
            <pc:sldMk cId="2152705069" sldId="301"/>
            <ac:spMk id="7" creationId="{3E6110A6-0024-41CA-9E6B-43255F2355BC}"/>
          </ac:spMkLst>
        </pc:spChg>
        <pc:spChg chg="add del mod">
          <ac:chgData name="章 子豪" userId="a49aefbc8cdc36ad" providerId="LiveId" clId="{7BD4B173-E02E-4116-9E6A-9D91CBF494D3}" dt="2023-06-09T12:22:43.351" v="4998" actId="21"/>
          <ac:spMkLst>
            <pc:docMk/>
            <pc:sldMk cId="2152705069" sldId="301"/>
            <ac:spMk id="8" creationId="{F2D1E2BF-24EA-49D9-880D-B0EC997FD435}"/>
          </ac:spMkLst>
        </pc:spChg>
        <pc:spChg chg="add mod">
          <ac:chgData name="章 子豪" userId="a49aefbc8cdc36ad" providerId="LiveId" clId="{7BD4B173-E02E-4116-9E6A-9D91CBF494D3}" dt="2023-06-13T14:07:49.157" v="8462" actId="113"/>
          <ac:spMkLst>
            <pc:docMk/>
            <pc:sldMk cId="2152705069" sldId="301"/>
            <ac:spMk id="9" creationId="{05B320EF-3775-164F-925C-09BF206FF15A}"/>
          </ac:spMkLst>
        </pc:spChg>
        <pc:picChg chg="add mod">
          <ac:chgData name="章 子豪" userId="a49aefbc8cdc36ad" providerId="LiveId" clId="{7BD4B173-E02E-4116-9E6A-9D91CBF494D3}" dt="2023-06-09T12:24:31.032" v="5014" actId="1076"/>
          <ac:picMkLst>
            <pc:docMk/>
            <pc:sldMk cId="2152705069" sldId="301"/>
            <ac:picMk id="10" creationId="{5088ED86-FE34-7A43-B3B3-31F07F4377DE}"/>
          </ac:picMkLst>
        </pc:picChg>
        <pc:picChg chg="add mod">
          <ac:chgData name="章 子豪" userId="a49aefbc8cdc36ad" providerId="LiveId" clId="{7BD4B173-E02E-4116-9E6A-9D91CBF494D3}" dt="2023-06-09T12:24:33.771" v="5015" actId="1076"/>
          <ac:picMkLst>
            <pc:docMk/>
            <pc:sldMk cId="2152705069" sldId="301"/>
            <ac:picMk id="11" creationId="{7E5022ED-7908-2342-AE4E-0E039A6984DA}"/>
          </ac:picMkLst>
        </pc:picChg>
      </pc:sldChg>
      <pc:sldChg chg="addSp delSp modSp add mod ord">
        <pc:chgData name="章 子豪" userId="a49aefbc8cdc36ad" providerId="LiveId" clId="{7BD4B173-E02E-4116-9E6A-9D91CBF494D3}" dt="2023-06-14T01:40:41.546" v="8543"/>
        <pc:sldMkLst>
          <pc:docMk/>
          <pc:sldMk cId="2273911127" sldId="302"/>
        </pc:sldMkLst>
        <pc:spChg chg="add del mod">
          <ac:chgData name="章 子豪" userId="a49aefbc8cdc36ad" providerId="LiveId" clId="{7BD4B173-E02E-4116-9E6A-9D91CBF494D3}" dt="2023-06-09T12:13:15.143" v="4829" actId="478"/>
          <ac:spMkLst>
            <pc:docMk/>
            <pc:sldMk cId="2273911127" sldId="302"/>
            <ac:spMk id="2" creationId="{4417CEB1-A77D-4646-8F15-FC7918075DA4}"/>
          </ac:spMkLst>
        </pc:spChg>
        <pc:spChg chg="del">
          <ac:chgData name="章 子豪" userId="a49aefbc8cdc36ad" providerId="LiveId" clId="{7BD4B173-E02E-4116-9E6A-9D91CBF494D3}" dt="2023-06-09T11:43:49.654" v="4622" actId="478"/>
          <ac:spMkLst>
            <pc:docMk/>
            <pc:sldMk cId="2273911127" sldId="302"/>
            <ac:spMk id="3" creationId="{D710CB44-1A3A-4F4F-BD7C-FD835A117E31}"/>
          </ac:spMkLst>
        </pc:spChg>
        <pc:spChg chg="add del">
          <ac:chgData name="章 子豪" userId="a49aefbc8cdc36ad" providerId="LiveId" clId="{7BD4B173-E02E-4116-9E6A-9D91CBF494D3}" dt="2023-06-09T12:15:08.034" v="4836"/>
          <ac:spMkLst>
            <pc:docMk/>
            <pc:sldMk cId="2273911127" sldId="302"/>
            <ac:spMk id="7" creationId="{F099D328-CEB3-466F-8DDC-23CE265AA841}"/>
          </ac:spMkLst>
        </pc:spChg>
        <pc:spChg chg="del mod">
          <ac:chgData name="章 子豪" userId="a49aefbc8cdc36ad" providerId="LiveId" clId="{7BD4B173-E02E-4116-9E6A-9D91CBF494D3}" dt="2023-06-09T11:43:47.721" v="4620" actId="478"/>
          <ac:spMkLst>
            <pc:docMk/>
            <pc:sldMk cId="2273911127" sldId="302"/>
            <ac:spMk id="11" creationId="{0A15ACE7-228D-4933-982B-117E03CA3011}"/>
          </ac:spMkLst>
        </pc:spChg>
        <pc:spChg chg="add mod">
          <ac:chgData name="章 子豪" userId="a49aefbc8cdc36ad" providerId="LiveId" clId="{7BD4B173-E02E-4116-9E6A-9D91CBF494D3}" dt="2023-06-09T12:35:23.854" v="5468" actId="113"/>
          <ac:spMkLst>
            <pc:docMk/>
            <pc:sldMk cId="2273911127" sldId="302"/>
            <ac:spMk id="14" creationId="{F3AC7BBB-474A-4B32-A8E8-B78A3BCD01E6}"/>
          </ac:spMkLst>
        </pc:spChg>
        <pc:spChg chg="add mod">
          <ac:chgData name="章 子豪" userId="a49aefbc8cdc36ad" providerId="LiveId" clId="{7BD4B173-E02E-4116-9E6A-9D91CBF494D3}" dt="2023-06-09T12:34:18.305" v="5396" actId="1076"/>
          <ac:spMkLst>
            <pc:docMk/>
            <pc:sldMk cId="2273911127" sldId="302"/>
            <ac:spMk id="16" creationId="{AB50D7A2-9464-4CE7-937D-8FCBFB00882D}"/>
          </ac:spMkLst>
        </pc:spChg>
        <pc:spChg chg="add mod">
          <ac:chgData name="章 子豪" userId="a49aefbc8cdc36ad" providerId="LiveId" clId="{7BD4B173-E02E-4116-9E6A-9D91CBF494D3}" dt="2023-06-09T12:35:08.739" v="5465" actId="1076"/>
          <ac:spMkLst>
            <pc:docMk/>
            <pc:sldMk cId="2273911127" sldId="302"/>
            <ac:spMk id="19" creationId="{A6EFDE9C-49FC-4610-ABE9-6A319D125F44}"/>
          </ac:spMkLst>
        </pc:spChg>
        <pc:spChg chg="add mod">
          <ac:chgData name="章 子豪" userId="a49aefbc8cdc36ad" providerId="LiveId" clId="{7BD4B173-E02E-4116-9E6A-9D91CBF494D3}" dt="2023-06-13T14:06:23.591" v="8444" actId="1076"/>
          <ac:spMkLst>
            <pc:docMk/>
            <pc:sldMk cId="2273911127" sldId="302"/>
            <ac:spMk id="20" creationId="{8CAD73EB-F5F7-4162-8F3D-E2E12A534FBC}"/>
          </ac:spMkLst>
        </pc:spChg>
        <pc:spChg chg="add mod">
          <ac:chgData name="章 子豪" userId="a49aefbc8cdc36ad" providerId="LiveId" clId="{7BD4B173-E02E-4116-9E6A-9D91CBF494D3}" dt="2023-06-13T14:06:17.289" v="8441" actId="1076"/>
          <ac:spMkLst>
            <pc:docMk/>
            <pc:sldMk cId="2273911127" sldId="302"/>
            <ac:spMk id="21" creationId="{C51FA524-BD45-414E-AD55-0C75D34B2B5B}"/>
          </ac:spMkLst>
        </pc:spChg>
        <pc:picChg chg="add del mod">
          <ac:chgData name="章 子豪" userId="a49aefbc8cdc36ad" providerId="LiveId" clId="{7BD4B173-E02E-4116-9E6A-9D91CBF494D3}" dt="2023-06-09T12:20:06.224" v="4973" actId="478"/>
          <ac:picMkLst>
            <pc:docMk/>
            <pc:sldMk cId="2273911127" sldId="302"/>
            <ac:picMk id="8" creationId="{317D3132-BED9-48B4-BD9B-21C221D1D06B}"/>
          </ac:picMkLst>
        </pc:picChg>
        <pc:picChg chg="del">
          <ac:chgData name="章 子豪" userId="a49aefbc8cdc36ad" providerId="LiveId" clId="{7BD4B173-E02E-4116-9E6A-9D91CBF494D3}" dt="2023-06-09T11:43:48.727" v="4621" actId="478"/>
          <ac:picMkLst>
            <pc:docMk/>
            <pc:sldMk cId="2273911127" sldId="302"/>
            <ac:picMk id="9" creationId="{21A32959-C4DC-4C25-AE9A-CB1CF240EE6E}"/>
          </ac:picMkLst>
        </pc:picChg>
        <pc:picChg chg="del">
          <ac:chgData name="章 子豪" userId="a49aefbc8cdc36ad" providerId="LiveId" clId="{7BD4B173-E02E-4116-9E6A-9D91CBF494D3}" dt="2023-06-09T11:43:45.348" v="4619" actId="478"/>
          <ac:picMkLst>
            <pc:docMk/>
            <pc:sldMk cId="2273911127" sldId="302"/>
            <ac:picMk id="10" creationId="{4EBBB8E2-E39B-468E-B22A-FE7A311AB8C9}"/>
          </ac:picMkLst>
        </pc:picChg>
        <pc:picChg chg="add del mod">
          <ac:chgData name="章 子豪" userId="a49aefbc8cdc36ad" providerId="LiveId" clId="{7BD4B173-E02E-4116-9E6A-9D91CBF494D3}" dt="2023-06-09T12:15:05.221" v="4834" actId="478"/>
          <ac:picMkLst>
            <pc:docMk/>
            <pc:sldMk cId="2273911127" sldId="302"/>
            <ac:picMk id="12" creationId="{31D51999-43F8-4BB2-92EC-27F69887E362}"/>
          </ac:picMkLst>
        </pc:picChg>
        <pc:picChg chg="add mod">
          <ac:chgData name="章 子豪" userId="a49aefbc8cdc36ad" providerId="LiveId" clId="{7BD4B173-E02E-4116-9E6A-9D91CBF494D3}" dt="2023-06-13T14:06:21.043" v="8443" actId="1076"/>
          <ac:picMkLst>
            <pc:docMk/>
            <pc:sldMk cId="2273911127" sldId="302"/>
            <ac:picMk id="17" creationId="{DA03C68B-B027-4D57-83DA-CE045844E339}"/>
          </ac:picMkLst>
        </pc:picChg>
      </pc:sldChg>
      <pc:sldChg chg="addSp delSp modSp new mod">
        <pc:chgData name="章 子豪" userId="a49aefbc8cdc36ad" providerId="LiveId" clId="{7BD4B173-E02E-4116-9E6A-9D91CBF494D3}" dt="2023-06-13T14:07:09.892" v="8461" actId="14100"/>
        <pc:sldMkLst>
          <pc:docMk/>
          <pc:sldMk cId="226650771" sldId="303"/>
        </pc:sldMkLst>
        <pc:spChg chg="add mod">
          <ac:chgData name="章 子豪" userId="a49aefbc8cdc36ad" providerId="LiveId" clId="{7BD4B173-E02E-4116-9E6A-9D91CBF494D3}" dt="2023-06-09T12:39:52.740" v="5539" actId="20577"/>
          <ac:spMkLst>
            <pc:docMk/>
            <pc:sldMk cId="226650771" sldId="303"/>
            <ac:spMk id="3" creationId="{8495CFB6-A578-4848-98B7-0AD97701C66E}"/>
          </ac:spMkLst>
        </pc:spChg>
        <pc:spChg chg="add mod">
          <ac:chgData name="章 子豪" userId="a49aefbc8cdc36ad" providerId="LiveId" clId="{7BD4B173-E02E-4116-9E6A-9D91CBF494D3}" dt="2023-06-09T12:43:18.724" v="5554" actId="1076"/>
          <ac:spMkLst>
            <pc:docMk/>
            <pc:sldMk cId="226650771" sldId="303"/>
            <ac:spMk id="6" creationId="{F794986F-0820-49E8-BA58-7880778C9FC4}"/>
          </ac:spMkLst>
        </pc:spChg>
        <pc:spChg chg="add del mod">
          <ac:chgData name="章 子豪" userId="a49aefbc8cdc36ad" providerId="LiveId" clId="{7BD4B173-E02E-4116-9E6A-9D91CBF494D3}" dt="2023-06-09T12:39:40.602" v="5528"/>
          <ac:spMkLst>
            <pc:docMk/>
            <pc:sldMk cId="226650771" sldId="303"/>
            <ac:spMk id="7" creationId="{DD7537A9-1F25-4159-AD48-D8941E8BDD18}"/>
          </ac:spMkLst>
        </pc:spChg>
        <pc:spChg chg="add del mod">
          <ac:chgData name="章 子豪" userId="a49aefbc8cdc36ad" providerId="LiveId" clId="{7BD4B173-E02E-4116-9E6A-9D91CBF494D3}" dt="2023-06-09T12:42:52.515" v="5552" actId="478"/>
          <ac:spMkLst>
            <pc:docMk/>
            <pc:sldMk cId="226650771" sldId="303"/>
            <ac:spMk id="8" creationId="{7C419020-EE67-4A09-8E38-5FC7382DF75D}"/>
          </ac:spMkLst>
        </pc:spChg>
        <pc:spChg chg="add mod">
          <ac:chgData name="章 子豪" userId="a49aefbc8cdc36ad" providerId="LiveId" clId="{7BD4B173-E02E-4116-9E6A-9D91CBF494D3}" dt="2023-06-09T12:37:09.655" v="5495" actId="14100"/>
          <ac:spMkLst>
            <pc:docMk/>
            <pc:sldMk cId="226650771" sldId="303"/>
            <ac:spMk id="9" creationId="{49412835-B280-4E7B-8D2B-DE10A5665EDB}"/>
          </ac:spMkLst>
        </pc:spChg>
        <pc:spChg chg="add mod">
          <ac:chgData name="章 子豪" userId="a49aefbc8cdc36ad" providerId="LiveId" clId="{7BD4B173-E02E-4116-9E6A-9D91CBF494D3}" dt="2023-06-09T12:19:17.388" v="4960"/>
          <ac:spMkLst>
            <pc:docMk/>
            <pc:sldMk cId="226650771" sldId="303"/>
            <ac:spMk id="11" creationId="{EB053B09-E4C9-4F21-9FDA-931C55998487}"/>
          </ac:spMkLst>
        </pc:spChg>
        <pc:spChg chg="add del mod">
          <ac:chgData name="章 子豪" userId="a49aefbc8cdc36ad" providerId="LiveId" clId="{7BD4B173-E02E-4116-9E6A-9D91CBF494D3}" dt="2023-06-09T12:29:26.360" v="5227" actId="21"/>
          <ac:spMkLst>
            <pc:docMk/>
            <pc:sldMk cId="226650771" sldId="303"/>
            <ac:spMk id="12" creationId="{0DCCDEE6-0D1E-4F3B-AFAD-A9773B73B46F}"/>
          </ac:spMkLst>
        </pc:spChg>
        <pc:spChg chg="add mod">
          <ac:chgData name="章 子豪" userId="a49aefbc8cdc36ad" providerId="LiveId" clId="{7BD4B173-E02E-4116-9E6A-9D91CBF494D3}" dt="2023-06-09T12:43:18.724" v="5554" actId="1076"/>
          <ac:spMkLst>
            <pc:docMk/>
            <pc:sldMk cId="226650771" sldId="303"/>
            <ac:spMk id="15" creationId="{080D0F28-6E0F-4BCD-84F2-BE5F47C3D5FA}"/>
          </ac:spMkLst>
        </pc:spChg>
        <pc:spChg chg="add mod">
          <ac:chgData name="章 子豪" userId="a49aefbc8cdc36ad" providerId="LiveId" clId="{7BD4B173-E02E-4116-9E6A-9D91CBF494D3}" dt="2023-06-13T14:07:09.892" v="8461" actId="14100"/>
          <ac:spMkLst>
            <pc:docMk/>
            <pc:sldMk cId="226650771" sldId="303"/>
            <ac:spMk id="17" creationId="{B2C42317-6F33-45A6-B4CD-8B10E1146F0A}"/>
          </ac:spMkLst>
        </pc:spChg>
        <pc:picChg chg="add mod">
          <ac:chgData name="章 子豪" userId="a49aefbc8cdc36ad" providerId="LiveId" clId="{7BD4B173-E02E-4116-9E6A-9D91CBF494D3}" dt="2023-06-09T12:19:30.523" v="4968" actId="1076"/>
          <ac:picMkLst>
            <pc:docMk/>
            <pc:sldMk cId="226650771" sldId="303"/>
            <ac:picMk id="1026" creationId="{E1E86A73-9230-4814-8A85-3FF97CA35047}"/>
          </ac:picMkLst>
        </pc:picChg>
        <pc:cxnChg chg="add mod">
          <ac:chgData name="章 子豪" userId="a49aefbc8cdc36ad" providerId="LiveId" clId="{7BD4B173-E02E-4116-9E6A-9D91CBF494D3}" dt="2023-06-09T12:19:17.388" v="4960"/>
          <ac:cxnSpMkLst>
            <pc:docMk/>
            <pc:sldMk cId="226650771" sldId="303"/>
            <ac:cxnSpMk id="10" creationId="{05905AA1-D541-4E8D-9A2C-16EB1DC24587}"/>
          </ac:cxnSpMkLst>
        </pc:cxnChg>
      </pc:sldChg>
      <pc:sldChg chg="addSp delSp modSp add mod">
        <pc:chgData name="章 子豪" userId="a49aefbc8cdc36ad" providerId="LiveId" clId="{7BD4B173-E02E-4116-9E6A-9D91CBF494D3}" dt="2023-06-13T14:04:50.946" v="8416" actId="1076"/>
        <pc:sldMkLst>
          <pc:docMk/>
          <pc:sldMk cId="2483572589" sldId="304"/>
        </pc:sldMkLst>
        <pc:spChg chg="add mod">
          <ac:chgData name="章 子豪" userId="a49aefbc8cdc36ad" providerId="LiveId" clId="{7BD4B173-E02E-4116-9E6A-9D91CBF494D3}" dt="2023-06-09T12:36:08.011" v="5482" actId="20577"/>
          <ac:spMkLst>
            <pc:docMk/>
            <pc:sldMk cId="2483572589" sldId="304"/>
            <ac:spMk id="2" creationId="{5E2237E5-910F-4774-9D87-60B79D2C9B68}"/>
          </ac:spMkLst>
        </pc:spChg>
        <pc:spChg chg="del">
          <ac:chgData name="章 子豪" userId="a49aefbc8cdc36ad" providerId="LiveId" clId="{7BD4B173-E02E-4116-9E6A-9D91CBF494D3}" dt="2023-06-09T12:12:36.304" v="4792" actId="478"/>
          <ac:spMkLst>
            <pc:docMk/>
            <pc:sldMk cId="2483572589" sldId="304"/>
            <ac:spMk id="3" creationId="{D710CB44-1A3A-4F4F-BD7C-FD835A117E31}"/>
          </ac:spMkLst>
        </pc:spChg>
        <pc:spChg chg="del">
          <ac:chgData name="章 子豪" userId="a49aefbc8cdc36ad" providerId="LiveId" clId="{7BD4B173-E02E-4116-9E6A-9D91CBF494D3}" dt="2023-06-09T12:12:37.786" v="4793" actId="478"/>
          <ac:spMkLst>
            <pc:docMk/>
            <pc:sldMk cId="2483572589" sldId="304"/>
            <ac:spMk id="11" creationId="{0A15ACE7-228D-4933-982B-117E03CA3011}"/>
          </ac:spMkLst>
        </pc:spChg>
        <pc:picChg chg="del">
          <ac:chgData name="章 子豪" userId="a49aefbc8cdc36ad" providerId="LiveId" clId="{7BD4B173-E02E-4116-9E6A-9D91CBF494D3}" dt="2023-06-09T12:00:09.008" v="4655" actId="478"/>
          <ac:picMkLst>
            <pc:docMk/>
            <pc:sldMk cId="2483572589" sldId="304"/>
            <ac:picMk id="9" creationId="{21A32959-C4DC-4C25-AE9A-CB1CF240EE6E}"/>
          </ac:picMkLst>
        </pc:picChg>
        <pc:picChg chg="del">
          <ac:chgData name="章 子豪" userId="a49aefbc8cdc36ad" providerId="LiveId" clId="{7BD4B173-E02E-4116-9E6A-9D91CBF494D3}" dt="2023-06-09T12:12:38.703" v="4794" actId="478"/>
          <ac:picMkLst>
            <pc:docMk/>
            <pc:sldMk cId="2483572589" sldId="304"/>
            <ac:picMk id="10" creationId="{4EBBB8E2-E39B-468E-B22A-FE7A311AB8C9}"/>
          </ac:picMkLst>
        </pc:picChg>
        <pc:picChg chg="add mod">
          <ac:chgData name="章 子豪" userId="a49aefbc8cdc36ad" providerId="LiveId" clId="{7BD4B173-E02E-4116-9E6A-9D91CBF494D3}" dt="2023-06-13T14:04:50.946" v="8416" actId="1076"/>
          <ac:picMkLst>
            <pc:docMk/>
            <pc:sldMk cId="2483572589" sldId="304"/>
            <ac:picMk id="12" creationId="{AB73E17B-B020-44CB-BBF0-6DDC11AE1F6B}"/>
          </ac:picMkLst>
        </pc:picChg>
      </pc:sldChg>
      <pc:sldChg chg="addSp delSp modSp new del mod">
        <pc:chgData name="章 子豪" userId="a49aefbc8cdc36ad" providerId="LiveId" clId="{7BD4B173-E02E-4116-9E6A-9D91CBF494D3}" dt="2023-06-09T12:43:46.766" v="5563" actId="47"/>
        <pc:sldMkLst>
          <pc:docMk/>
          <pc:sldMk cId="160477145" sldId="305"/>
        </pc:sldMkLst>
        <pc:spChg chg="add mod">
          <ac:chgData name="章 子豪" userId="a49aefbc8cdc36ad" providerId="LiveId" clId="{7BD4B173-E02E-4116-9E6A-9D91CBF494D3}" dt="2023-06-09T12:27:16.883" v="5144"/>
          <ac:spMkLst>
            <pc:docMk/>
            <pc:sldMk cId="160477145" sldId="305"/>
            <ac:spMk id="2" creationId="{75D36C0F-92C0-41AD-B7BA-124CD2AE2759}"/>
          </ac:spMkLst>
        </pc:spChg>
        <pc:spChg chg="add mod">
          <ac:chgData name="章 子豪" userId="a49aefbc8cdc36ad" providerId="LiveId" clId="{7BD4B173-E02E-4116-9E6A-9D91CBF494D3}" dt="2023-06-09T12:38:53.327" v="5505" actId="1076"/>
          <ac:spMkLst>
            <pc:docMk/>
            <pc:sldMk cId="160477145" sldId="305"/>
            <ac:spMk id="3" creationId="{F147CE2C-67EE-46D6-906D-B782DA4A335D}"/>
          </ac:spMkLst>
        </pc:spChg>
        <pc:spChg chg="add del mod">
          <ac:chgData name="章 子豪" userId="a49aefbc8cdc36ad" providerId="LiveId" clId="{7BD4B173-E02E-4116-9E6A-9D91CBF494D3}" dt="2023-06-09T12:34:08.142" v="5393" actId="21"/>
          <ac:spMkLst>
            <pc:docMk/>
            <pc:sldMk cId="160477145" sldId="305"/>
            <ac:spMk id="4" creationId="{E345D61D-DDF3-4FFA-A8FC-C7DB820D034F}"/>
          </ac:spMkLst>
        </pc:spChg>
        <pc:spChg chg="add del mod">
          <ac:chgData name="章 子豪" userId="a49aefbc8cdc36ad" providerId="LiveId" clId="{7BD4B173-E02E-4116-9E6A-9D91CBF494D3}" dt="2023-06-09T12:38:57.883" v="5508"/>
          <ac:spMkLst>
            <pc:docMk/>
            <pc:sldMk cId="160477145" sldId="305"/>
            <ac:spMk id="5" creationId="{B694E27E-E3F1-4F9B-A4E7-12953F8B4331}"/>
          </ac:spMkLst>
        </pc:spChg>
        <pc:spChg chg="add del mod">
          <ac:chgData name="章 子豪" userId="a49aefbc8cdc36ad" providerId="LiveId" clId="{7BD4B173-E02E-4116-9E6A-9D91CBF494D3}" dt="2023-06-09T12:43:45.469" v="5562" actId="21"/>
          <ac:spMkLst>
            <pc:docMk/>
            <pc:sldMk cId="160477145" sldId="305"/>
            <ac:spMk id="6" creationId="{A632121D-E1D5-4780-8550-E7C8B05A7AB5}"/>
          </ac:spMkLst>
        </pc:spChg>
      </pc:sldChg>
      <pc:sldChg chg="addSp delSp modSp new mod">
        <pc:chgData name="章 子豪" userId="a49aefbc8cdc36ad" providerId="LiveId" clId="{7BD4B173-E02E-4116-9E6A-9D91CBF494D3}" dt="2023-06-13T14:13:54.186" v="8539"/>
        <pc:sldMkLst>
          <pc:docMk/>
          <pc:sldMk cId="3921666431" sldId="305"/>
        </pc:sldMkLst>
        <pc:spChg chg="mod">
          <ac:chgData name="章 子豪" userId="a49aefbc8cdc36ad" providerId="LiveId" clId="{7BD4B173-E02E-4116-9E6A-9D91CBF494D3}" dt="2023-06-13T13:01:22.518" v="7605" actId="1076"/>
          <ac:spMkLst>
            <pc:docMk/>
            <pc:sldMk cId="3921666431" sldId="305"/>
            <ac:spMk id="2" creationId="{C1E97374-7DB3-F7FA-858F-5B218C68C343}"/>
          </ac:spMkLst>
        </pc:spChg>
        <pc:spChg chg="add del mod">
          <ac:chgData name="章 子豪" userId="a49aefbc8cdc36ad" providerId="LiveId" clId="{7BD4B173-E02E-4116-9E6A-9D91CBF494D3}" dt="2023-06-09T12:44:27.307" v="5582"/>
          <ac:spMkLst>
            <pc:docMk/>
            <pc:sldMk cId="3921666431" sldId="305"/>
            <ac:spMk id="2" creationId="{F292B8C1-9C9D-4A05-8719-A46FEEFF9ECD}"/>
          </ac:spMkLst>
        </pc:spChg>
        <pc:spChg chg="add del mod">
          <ac:chgData name="章 子豪" userId="a49aefbc8cdc36ad" providerId="LiveId" clId="{7BD4B173-E02E-4116-9E6A-9D91CBF494D3}" dt="2023-06-13T14:13:54.186" v="8539"/>
          <ac:spMkLst>
            <pc:docMk/>
            <pc:sldMk cId="3921666431" sldId="305"/>
            <ac:spMk id="3" creationId="{DDDC4C95-1488-406A-BD3C-FC749989DB02}"/>
          </ac:spMkLst>
        </pc:spChg>
      </pc:sldChg>
      <pc:sldChg chg="addSp delSp modSp add mod">
        <pc:chgData name="章 子豪" userId="a49aefbc8cdc36ad" providerId="LiveId" clId="{7BD4B173-E02E-4116-9E6A-9D91CBF494D3}" dt="2023-06-09T13:49:06.239" v="5838" actId="20577"/>
        <pc:sldMkLst>
          <pc:docMk/>
          <pc:sldMk cId="4105374015" sldId="306"/>
        </pc:sldMkLst>
        <pc:spChg chg="add mod">
          <ac:chgData name="章 子豪" userId="a49aefbc8cdc36ad" providerId="LiveId" clId="{7BD4B173-E02E-4116-9E6A-9D91CBF494D3}" dt="2023-06-09T13:49:06.239" v="5838" actId="20577"/>
          <ac:spMkLst>
            <pc:docMk/>
            <pc:sldMk cId="4105374015" sldId="306"/>
            <ac:spMk id="2" creationId="{D82162C7-498B-42D5-99DC-165DC99E6E96}"/>
          </ac:spMkLst>
        </pc:spChg>
        <pc:spChg chg="add mod">
          <ac:chgData name="章 子豪" userId="a49aefbc8cdc36ad" providerId="LiveId" clId="{7BD4B173-E02E-4116-9E6A-9D91CBF494D3}" dt="2023-06-09T13:46:31.477" v="5808" actId="1076"/>
          <ac:spMkLst>
            <pc:docMk/>
            <pc:sldMk cId="4105374015" sldId="306"/>
            <ac:spMk id="4" creationId="{CE2CF3D1-98F4-47B3-8175-B3A06C1565F4}"/>
          </ac:spMkLst>
        </pc:spChg>
        <pc:spChg chg="mod">
          <ac:chgData name="章 子豪" userId="a49aefbc8cdc36ad" providerId="LiveId" clId="{7BD4B173-E02E-4116-9E6A-9D91CBF494D3}" dt="2023-06-09T13:37:16.985" v="5701" actId="20577"/>
          <ac:spMkLst>
            <pc:docMk/>
            <pc:sldMk cId="4105374015" sldId="306"/>
            <ac:spMk id="6" creationId="{DB425855-397F-4883-B1F8-44311A5EDAD6}"/>
          </ac:spMkLst>
        </pc:spChg>
        <pc:spChg chg="del">
          <ac:chgData name="章 子豪" userId="a49aefbc8cdc36ad" providerId="LiveId" clId="{7BD4B173-E02E-4116-9E6A-9D91CBF494D3}" dt="2023-06-09T12:56:09.477" v="5687" actId="478"/>
          <ac:spMkLst>
            <pc:docMk/>
            <pc:sldMk cId="4105374015" sldId="306"/>
            <ac:spMk id="9" creationId="{65725154-CCAA-445E-B867-C0BDA209222C}"/>
          </ac:spMkLst>
        </pc:spChg>
        <pc:spChg chg="del">
          <ac:chgData name="章 子豪" userId="a49aefbc8cdc36ad" providerId="LiveId" clId="{7BD4B173-E02E-4116-9E6A-9D91CBF494D3}" dt="2023-06-09T12:56:09.477" v="5687" actId="478"/>
          <ac:spMkLst>
            <pc:docMk/>
            <pc:sldMk cId="4105374015" sldId="306"/>
            <ac:spMk id="11" creationId="{E84F8696-CC3E-4122-94FA-B6D7BAE72A80}"/>
          </ac:spMkLst>
        </pc:spChg>
        <pc:spChg chg="del">
          <ac:chgData name="章 子豪" userId="a49aefbc8cdc36ad" providerId="LiveId" clId="{7BD4B173-E02E-4116-9E6A-9D91CBF494D3}" dt="2023-06-09T12:56:09.477" v="5687" actId="478"/>
          <ac:spMkLst>
            <pc:docMk/>
            <pc:sldMk cId="4105374015" sldId="306"/>
            <ac:spMk id="13" creationId="{173912A2-1A52-48B3-97E3-D8EB0715A439}"/>
          </ac:spMkLst>
        </pc:spChg>
        <pc:spChg chg="del">
          <ac:chgData name="章 子豪" userId="a49aefbc8cdc36ad" providerId="LiveId" clId="{7BD4B173-E02E-4116-9E6A-9D91CBF494D3}" dt="2023-06-09T12:56:09.477" v="5687" actId="478"/>
          <ac:spMkLst>
            <pc:docMk/>
            <pc:sldMk cId="4105374015" sldId="306"/>
            <ac:spMk id="15" creationId="{64D1A196-6D35-4DC9-A9A2-27749FD98D74}"/>
          </ac:spMkLst>
        </pc:spChg>
        <pc:spChg chg="del">
          <ac:chgData name="章 子豪" userId="a49aefbc8cdc36ad" providerId="LiveId" clId="{7BD4B173-E02E-4116-9E6A-9D91CBF494D3}" dt="2023-06-09T12:56:09.477" v="5687" actId="478"/>
          <ac:spMkLst>
            <pc:docMk/>
            <pc:sldMk cId="4105374015" sldId="306"/>
            <ac:spMk id="16" creationId="{BEC93B03-C1C9-4CE5-AADA-F8B25C5D4CE4}"/>
          </ac:spMkLst>
        </pc:spChg>
        <pc:spChg chg="add mod">
          <ac:chgData name="章 子豪" userId="a49aefbc8cdc36ad" providerId="LiveId" clId="{7BD4B173-E02E-4116-9E6A-9D91CBF494D3}" dt="2023-06-09T13:46:03.145" v="5781" actId="1076"/>
          <ac:spMkLst>
            <pc:docMk/>
            <pc:sldMk cId="4105374015" sldId="306"/>
            <ac:spMk id="17" creationId="{29F80716-0D50-4B62-9983-1772E5702B08}"/>
          </ac:spMkLst>
        </pc:spChg>
        <pc:spChg chg="add mod">
          <ac:chgData name="章 子豪" userId="a49aefbc8cdc36ad" providerId="LiveId" clId="{7BD4B173-E02E-4116-9E6A-9D91CBF494D3}" dt="2023-06-09T13:46:26.542" v="5807" actId="1076"/>
          <ac:spMkLst>
            <pc:docMk/>
            <pc:sldMk cId="4105374015" sldId="306"/>
            <ac:spMk id="18" creationId="{4CAEF93B-A449-4572-AC18-4BF6CF6FB396}"/>
          </ac:spMkLst>
        </pc:spChg>
        <pc:picChg chg="add mod">
          <ac:chgData name="章 子豪" userId="a49aefbc8cdc36ad" providerId="LiveId" clId="{7BD4B173-E02E-4116-9E6A-9D91CBF494D3}" dt="2023-06-09T13:46:06.690" v="5784" actId="1076"/>
          <ac:picMkLst>
            <pc:docMk/>
            <pc:sldMk cId="4105374015" sldId="306"/>
            <ac:picMk id="3" creationId="{E3ECAB59-12FC-40E1-92B8-95D17547F09F}"/>
          </ac:picMkLst>
        </pc:picChg>
        <pc:picChg chg="add mod">
          <ac:chgData name="章 子豪" userId="a49aefbc8cdc36ad" providerId="LiveId" clId="{7BD4B173-E02E-4116-9E6A-9D91CBF494D3}" dt="2023-06-09T13:45:49.244" v="5767" actId="1076"/>
          <ac:picMkLst>
            <pc:docMk/>
            <pc:sldMk cId="4105374015" sldId="306"/>
            <ac:picMk id="3075" creationId="{B86CFC75-9465-4D54-BB37-31616B328F6E}"/>
          </ac:picMkLst>
        </pc:picChg>
        <pc:picChg chg="add del mod">
          <ac:chgData name="章 子豪" userId="a49aefbc8cdc36ad" providerId="LiveId" clId="{7BD4B173-E02E-4116-9E6A-9D91CBF494D3}" dt="2023-06-09T13:45:32.701" v="5758" actId="478"/>
          <ac:picMkLst>
            <pc:docMk/>
            <pc:sldMk cId="4105374015" sldId="306"/>
            <ac:picMk id="3077" creationId="{905E6A9D-0A2D-4D09-8A1F-54725C732097}"/>
          </ac:picMkLst>
        </pc:picChg>
        <pc:picChg chg="add mod">
          <ac:chgData name="章 子豪" userId="a49aefbc8cdc36ad" providerId="LiveId" clId="{7BD4B173-E02E-4116-9E6A-9D91CBF494D3}" dt="2023-06-09T13:46:34.612" v="5810" actId="1076"/>
          <ac:picMkLst>
            <pc:docMk/>
            <pc:sldMk cId="4105374015" sldId="306"/>
            <ac:picMk id="3079" creationId="{94042A43-157E-4773-9AA1-6A9B769D1E12}"/>
          </ac:picMkLst>
        </pc:picChg>
      </pc:sldChg>
      <pc:sldChg chg="addSp modSp new del mod">
        <pc:chgData name="章 子豪" userId="a49aefbc8cdc36ad" providerId="LiveId" clId="{7BD4B173-E02E-4116-9E6A-9D91CBF494D3}" dt="2023-06-14T01:42:11.965" v="8544" actId="2696"/>
        <pc:sldMkLst>
          <pc:docMk/>
          <pc:sldMk cId="3273300479" sldId="307"/>
        </pc:sldMkLst>
        <pc:spChg chg="add mod">
          <ac:chgData name="章 子豪" userId="a49aefbc8cdc36ad" providerId="LiveId" clId="{7BD4B173-E02E-4116-9E6A-9D91CBF494D3}" dt="2023-06-13T14:10:54.100" v="8491" actId="113"/>
          <ac:spMkLst>
            <pc:docMk/>
            <pc:sldMk cId="3273300479" sldId="307"/>
            <ac:spMk id="2" creationId="{B5622F9C-5036-491F-89D8-F26570D4B8A4}"/>
          </ac:spMkLst>
        </pc:spChg>
      </pc:sldChg>
      <pc:sldChg chg="modSp del mod">
        <pc:chgData name="章 子豪" userId="a49aefbc8cdc36ad" providerId="LiveId" clId="{7BD4B173-E02E-4116-9E6A-9D91CBF494D3}" dt="2023-06-14T01:42:11.965" v="8544" actId="2696"/>
        <pc:sldMkLst>
          <pc:docMk/>
          <pc:sldMk cId="3833413231" sldId="308"/>
        </pc:sldMkLst>
        <pc:spChg chg="mod">
          <ac:chgData name="章 子豪" userId="a49aefbc8cdc36ad" providerId="LiveId" clId="{7BD4B173-E02E-4116-9E6A-9D91CBF494D3}" dt="2023-06-13T14:11:43.230" v="8534" actId="20577"/>
          <ac:spMkLst>
            <pc:docMk/>
            <pc:sldMk cId="3833413231" sldId="308"/>
            <ac:spMk id="2" creationId="{B5622F9C-5036-491F-89D8-F26570D4B8A4}"/>
          </ac:spMkLst>
        </pc:spChg>
      </pc:sldChg>
      <pc:sldChg chg="modSp del mod">
        <pc:chgData name="章 子豪" userId="a49aefbc8cdc36ad" providerId="LiveId" clId="{7BD4B173-E02E-4116-9E6A-9D91CBF494D3}" dt="2023-06-14T01:42:11.965" v="8544" actId="2696"/>
        <pc:sldMkLst>
          <pc:docMk/>
          <pc:sldMk cId="772341476" sldId="309"/>
        </pc:sldMkLst>
        <pc:spChg chg="mod">
          <ac:chgData name="章 子豪" userId="a49aefbc8cdc36ad" providerId="LiveId" clId="{7BD4B173-E02E-4116-9E6A-9D91CBF494D3}" dt="2023-06-13T14:12:23.571" v="8536" actId="113"/>
          <ac:spMkLst>
            <pc:docMk/>
            <pc:sldMk cId="772341476" sldId="309"/>
            <ac:spMk id="2" creationId="{B5622F9C-5036-491F-89D8-F26570D4B8A4}"/>
          </ac:spMkLst>
        </pc:spChg>
      </pc:sldChg>
      <pc:sldChg chg="del">
        <pc:chgData name="章 子豪" userId="a49aefbc8cdc36ad" providerId="LiveId" clId="{7BD4B173-E02E-4116-9E6A-9D91CBF494D3}" dt="2023-06-14T01:42:11.965" v="8544" actId="2696"/>
        <pc:sldMkLst>
          <pc:docMk/>
          <pc:sldMk cId="233512866" sldId="310"/>
        </pc:sldMkLst>
      </pc:sldChg>
      <pc:sldChg chg="del">
        <pc:chgData name="章 子豪" userId="a49aefbc8cdc36ad" providerId="LiveId" clId="{7BD4B173-E02E-4116-9E6A-9D91CBF494D3}" dt="2023-06-14T01:42:11.965" v="8544" actId="2696"/>
        <pc:sldMkLst>
          <pc:docMk/>
          <pc:sldMk cId="2902097560" sldId="311"/>
        </pc:sldMkLst>
      </pc:sldChg>
      <pc:sldChg chg="addSp delSp modSp add mod">
        <pc:chgData name="章 子豪" userId="a49aefbc8cdc36ad" providerId="LiveId" clId="{7BD4B173-E02E-4116-9E6A-9D91CBF494D3}" dt="2023-06-13T13:39:13.988" v="8024" actId="1076"/>
        <pc:sldMkLst>
          <pc:docMk/>
          <pc:sldMk cId="2677842874" sldId="312"/>
        </pc:sldMkLst>
        <pc:spChg chg="del">
          <ac:chgData name="章 子豪" userId="a49aefbc8cdc36ad" providerId="LiveId" clId="{7BD4B173-E02E-4116-9E6A-9D91CBF494D3}" dt="2023-06-12T14:36:57.806" v="6975" actId="478"/>
          <ac:spMkLst>
            <pc:docMk/>
            <pc:sldMk cId="2677842874" sldId="312"/>
            <ac:spMk id="2" creationId="{518DEEC5-1A1E-4E9D-846B-02D87799E2F6}"/>
          </ac:spMkLst>
        </pc:spChg>
        <pc:spChg chg="add del">
          <ac:chgData name="章 子豪" userId="a49aefbc8cdc36ad" providerId="LiveId" clId="{7BD4B173-E02E-4116-9E6A-9D91CBF494D3}" dt="2023-06-12T14:37:01.396" v="6977"/>
          <ac:spMkLst>
            <pc:docMk/>
            <pc:sldMk cId="2677842874" sldId="312"/>
            <ac:spMk id="3" creationId="{DF7B8748-301A-41A1-BB53-1ECBE60EDF31}"/>
          </ac:spMkLst>
        </pc:spChg>
        <pc:spChg chg="add del">
          <ac:chgData name="章 子豪" userId="a49aefbc8cdc36ad" providerId="LiveId" clId="{7BD4B173-E02E-4116-9E6A-9D91CBF494D3}" dt="2023-06-12T14:37:27.519" v="6985"/>
          <ac:spMkLst>
            <pc:docMk/>
            <pc:sldMk cId="2677842874" sldId="312"/>
            <ac:spMk id="5" creationId="{9445E8BA-5817-4296-9B31-EA4FBE308F64}"/>
          </ac:spMkLst>
        </pc:spChg>
        <pc:spChg chg="del">
          <ac:chgData name="章 子豪" userId="a49aefbc8cdc36ad" providerId="LiveId" clId="{7BD4B173-E02E-4116-9E6A-9D91CBF494D3}" dt="2023-06-12T14:37:10.864" v="6982" actId="478"/>
          <ac:spMkLst>
            <pc:docMk/>
            <pc:sldMk cId="2677842874" sldId="312"/>
            <ac:spMk id="9" creationId="{11BCA5B2-DA97-42A9-A396-18FBF5096684}"/>
          </ac:spMkLst>
        </pc:spChg>
        <pc:spChg chg="del">
          <ac:chgData name="章 子豪" userId="a49aefbc8cdc36ad" providerId="LiveId" clId="{7BD4B173-E02E-4116-9E6A-9D91CBF494D3}" dt="2023-06-12T14:36:57.806" v="6975" actId="478"/>
          <ac:spMkLst>
            <pc:docMk/>
            <pc:sldMk cId="2677842874" sldId="312"/>
            <ac:spMk id="13" creationId="{1B3F19B7-5D33-4F33-A2C5-9493D0D2977A}"/>
          </ac:spMkLst>
        </pc:spChg>
        <pc:spChg chg="del">
          <ac:chgData name="章 子豪" userId="a49aefbc8cdc36ad" providerId="LiveId" clId="{7BD4B173-E02E-4116-9E6A-9D91CBF494D3}" dt="2023-06-12T14:36:57.806" v="6975" actId="478"/>
          <ac:spMkLst>
            <pc:docMk/>
            <pc:sldMk cId="2677842874" sldId="312"/>
            <ac:spMk id="15" creationId="{2F4F665E-E71B-4C3C-9D89-A7718F9F00ED}"/>
          </ac:spMkLst>
        </pc:spChg>
        <pc:spChg chg="add del mod">
          <ac:chgData name="章 子豪" userId="a49aefbc8cdc36ad" providerId="LiveId" clId="{7BD4B173-E02E-4116-9E6A-9D91CBF494D3}" dt="2023-06-12T14:47:23.329" v="7071" actId="21"/>
          <ac:spMkLst>
            <pc:docMk/>
            <pc:sldMk cId="2677842874" sldId="312"/>
            <ac:spMk id="16" creationId="{DE182B00-71B8-44DC-9162-1DABC5CCF5A4}"/>
          </ac:spMkLst>
        </pc:spChg>
        <pc:picChg chg="add mod">
          <ac:chgData name="章 子豪" userId="a49aefbc8cdc36ad" providerId="LiveId" clId="{7BD4B173-E02E-4116-9E6A-9D91CBF494D3}" dt="2023-06-13T13:39:13.988" v="8024" actId="1076"/>
          <ac:picMkLst>
            <pc:docMk/>
            <pc:sldMk cId="2677842874" sldId="312"/>
            <ac:picMk id="4" creationId="{5C05037D-4CC4-4875-A968-885BADE296DA}"/>
          </ac:picMkLst>
        </pc:picChg>
        <pc:picChg chg="add del mod">
          <ac:chgData name="章 子豪" userId="a49aefbc8cdc36ad" providerId="LiveId" clId="{7BD4B173-E02E-4116-9E6A-9D91CBF494D3}" dt="2023-06-12T14:47:23.329" v="7071" actId="21"/>
          <ac:picMkLst>
            <pc:docMk/>
            <pc:sldMk cId="2677842874" sldId="312"/>
            <ac:picMk id="6" creationId="{5718F4AF-27E1-4F8E-9D90-1D3F1B5EBD96}"/>
          </ac:picMkLst>
        </pc:picChg>
        <pc:picChg chg="del">
          <ac:chgData name="章 子豪" userId="a49aefbc8cdc36ad" providerId="LiveId" clId="{7BD4B173-E02E-4116-9E6A-9D91CBF494D3}" dt="2023-06-12T14:36:57.806" v="6975" actId="478"/>
          <ac:picMkLst>
            <pc:docMk/>
            <pc:sldMk cId="2677842874" sldId="312"/>
            <ac:picMk id="14" creationId="{532DC145-01B3-9741-BE93-E05856882CCE}"/>
          </ac:picMkLst>
        </pc:picChg>
      </pc:sldChg>
      <pc:sldChg chg="addSp delSp modSp new mod">
        <pc:chgData name="章 子豪" userId="a49aefbc8cdc36ad" providerId="LiveId" clId="{7BD4B173-E02E-4116-9E6A-9D91CBF494D3}" dt="2023-06-13T13:42:30.061" v="8045" actId="478"/>
        <pc:sldMkLst>
          <pc:docMk/>
          <pc:sldMk cId="959802604" sldId="313"/>
        </pc:sldMkLst>
        <pc:spChg chg="add del mod">
          <ac:chgData name="章 子豪" userId="a49aefbc8cdc36ad" providerId="LiveId" clId="{7BD4B173-E02E-4116-9E6A-9D91CBF494D3}" dt="2023-06-12T14:59:40.993" v="7303" actId="478"/>
          <ac:spMkLst>
            <pc:docMk/>
            <pc:sldMk cId="959802604" sldId="313"/>
            <ac:spMk id="3" creationId="{3CF809EA-7CA9-44FB-AAF3-9225A2D3D622}"/>
          </ac:spMkLst>
        </pc:spChg>
        <pc:spChg chg="add del mod">
          <ac:chgData name="章 子豪" userId="a49aefbc8cdc36ad" providerId="LiveId" clId="{7BD4B173-E02E-4116-9E6A-9D91CBF494D3}" dt="2023-06-13T13:42:30.061" v="8045" actId="478"/>
          <ac:spMkLst>
            <pc:docMk/>
            <pc:sldMk cId="959802604" sldId="313"/>
            <ac:spMk id="5" creationId="{24BE12DE-EFDA-46FB-B5BA-4D63B958D402}"/>
          </ac:spMkLst>
        </pc:spChg>
        <pc:spChg chg="add del mod">
          <ac:chgData name="章 子豪" userId="a49aefbc8cdc36ad" providerId="LiveId" clId="{7BD4B173-E02E-4116-9E6A-9D91CBF494D3}" dt="2023-06-12T14:55:57.291" v="7288" actId="478"/>
          <ac:spMkLst>
            <pc:docMk/>
            <pc:sldMk cId="959802604" sldId="313"/>
            <ac:spMk id="7" creationId="{EE087B3F-A40B-4B97-8D52-D55DDF8C3A8E}"/>
          </ac:spMkLst>
        </pc:spChg>
        <pc:spChg chg="add mod">
          <ac:chgData name="章 子豪" userId="a49aefbc8cdc36ad" providerId="LiveId" clId="{7BD4B173-E02E-4116-9E6A-9D91CBF494D3}" dt="2023-06-12T14:51:22.217" v="7137" actId="20577"/>
          <ac:spMkLst>
            <pc:docMk/>
            <pc:sldMk cId="959802604" sldId="313"/>
            <ac:spMk id="8" creationId="{D06FA2A8-091B-469A-942C-B7B3EC15AC87}"/>
          </ac:spMkLst>
        </pc:spChg>
        <pc:spChg chg="add mod">
          <ac:chgData name="章 子豪" userId="a49aefbc8cdc36ad" providerId="LiveId" clId="{7BD4B173-E02E-4116-9E6A-9D91CBF494D3}" dt="2023-06-12T14:51:11.430" v="7114"/>
          <ac:spMkLst>
            <pc:docMk/>
            <pc:sldMk cId="959802604" sldId="313"/>
            <ac:spMk id="10" creationId="{2FFB1851-0D59-45F9-B81E-42A6013BF1BD}"/>
          </ac:spMkLst>
        </pc:spChg>
        <pc:spChg chg="add mod">
          <ac:chgData name="章 子豪" userId="a49aefbc8cdc36ad" providerId="LiveId" clId="{7BD4B173-E02E-4116-9E6A-9D91CBF494D3}" dt="2023-06-12T15:02:11.461" v="7392" actId="20577"/>
          <ac:spMkLst>
            <pc:docMk/>
            <pc:sldMk cId="959802604" sldId="313"/>
            <ac:spMk id="11" creationId="{AAD6D2E9-D6C6-4775-BABD-56DA43C00E26}"/>
          </ac:spMkLst>
        </pc:spChg>
        <pc:spChg chg="add del mod">
          <ac:chgData name="章 子豪" userId="a49aefbc8cdc36ad" providerId="LiveId" clId="{7BD4B173-E02E-4116-9E6A-9D91CBF494D3}" dt="2023-06-12T14:53:19.469" v="7173"/>
          <ac:spMkLst>
            <pc:docMk/>
            <pc:sldMk cId="959802604" sldId="313"/>
            <ac:spMk id="13" creationId="{B9ECBD60-B567-46B9-850C-A2541DBA2C1A}"/>
          </ac:spMkLst>
        </pc:spChg>
        <pc:spChg chg="add mod">
          <ac:chgData name="章 子豪" userId="a49aefbc8cdc36ad" providerId="LiveId" clId="{7BD4B173-E02E-4116-9E6A-9D91CBF494D3}" dt="2023-06-12T15:01:43.523" v="7364" actId="20577"/>
          <ac:spMkLst>
            <pc:docMk/>
            <pc:sldMk cId="959802604" sldId="313"/>
            <ac:spMk id="14" creationId="{38DAA617-DDA9-4F70-8D13-05BC25EE1F9A}"/>
          </ac:spMkLst>
        </pc:spChg>
        <pc:spChg chg="add mod">
          <ac:chgData name="章 子豪" userId="a49aefbc8cdc36ad" providerId="LiveId" clId="{7BD4B173-E02E-4116-9E6A-9D91CBF494D3}" dt="2023-06-12T15:03:21.165" v="7393" actId="113"/>
          <ac:spMkLst>
            <pc:docMk/>
            <pc:sldMk cId="959802604" sldId="313"/>
            <ac:spMk id="16" creationId="{6ABF816C-EFFF-4E0C-817B-AB2F33DF3987}"/>
          </ac:spMkLst>
        </pc:spChg>
        <pc:spChg chg="add mod">
          <ac:chgData name="章 子豪" userId="a49aefbc8cdc36ad" providerId="LiveId" clId="{7BD4B173-E02E-4116-9E6A-9D91CBF494D3}" dt="2023-06-12T15:01:54.072" v="7373" actId="14100"/>
          <ac:spMkLst>
            <pc:docMk/>
            <pc:sldMk cId="959802604" sldId="313"/>
            <ac:spMk id="18" creationId="{211F3DB1-6013-45E8-A42B-B9E63A60FCE8}"/>
          </ac:spMkLst>
        </pc:spChg>
        <pc:spChg chg="add mod">
          <ac:chgData name="章 子豪" userId="a49aefbc8cdc36ad" providerId="LiveId" clId="{7BD4B173-E02E-4116-9E6A-9D91CBF494D3}" dt="2023-06-12T14:55:55.810" v="7287" actId="20577"/>
          <ac:spMkLst>
            <pc:docMk/>
            <pc:sldMk cId="959802604" sldId="313"/>
            <ac:spMk id="20" creationId="{2BDC105D-2B78-4615-995F-A2FE685299B6}"/>
          </ac:spMkLst>
        </pc:spChg>
        <pc:spChg chg="add del">
          <ac:chgData name="章 子豪" userId="a49aefbc8cdc36ad" providerId="LiveId" clId="{7BD4B173-E02E-4116-9E6A-9D91CBF494D3}" dt="2023-06-12T15:01:00.526" v="7343"/>
          <ac:spMkLst>
            <pc:docMk/>
            <pc:sldMk cId="959802604" sldId="313"/>
            <ac:spMk id="21" creationId="{97887DE4-AF81-4049-84CC-625B6E303310}"/>
          </ac:spMkLst>
        </pc:spChg>
        <pc:picChg chg="add mod">
          <ac:chgData name="章 子豪" userId="a49aefbc8cdc36ad" providerId="LiveId" clId="{7BD4B173-E02E-4116-9E6A-9D91CBF494D3}" dt="2023-06-12T15:01:12.500" v="7348" actId="1076"/>
          <ac:picMkLst>
            <pc:docMk/>
            <pc:sldMk cId="959802604" sldId="313"/>
            <ac:picMk id="22" creationId="{14860994-9998-417A-ACD6-6F9AD3EC6B21}"/>
          </ac:picMkLst>
        </pc:picChg>
        <pc:cxnChg chg="add mod">
          <ac:chgData name="章 子豪" userId="a49aefbc8cdc36ad" providerId="LiveId" clId="{7BD4B173-E02E-4116-9E6A-9D91CBF494D3}" dt="2023-06-12T14:51:11.430" v="7114"/>
          <ac:cxnSpMkLst>
            <pc:docMk/>
            <pc:sldMk cId="959802604" sldId="313"/>
            <ac:cxnSpMk id="9" creationId="{4DCFA4C3-99E4-4BEE-8DC1-CA0F519FC9AD}"/>
          </ac:cxnSpMkLst>
        </pc:cxnChg>
      </pc:sldChg>
      <pc:sldChg chg="addSp delSp modSp new mod">
        <pc:chgData name="章 子豪" userId="a49aefbc8cdc36ad" providerId="LiveId" clId="{7BD4B173-E02E-4116-9E6A-9D91CBF494D3}" dt="2023-06-13T13:41:03.930" v="8044" actId="113"/>
        <pc:sldMkLst>
          <pc:docMk/>
          <pc:sldMk cId="2182042642" sldId="314"/>
        </pc:sldMkLst>
        <pc:spChg chg="add mod">
          <ac:chgData name="章 子豪" userId="a49aefbc8cdc36ad" providerId="LiveId" clId="{7BD4B173-E02E-4116-9E6A-9D91CBF494D3}" dt="2023-06-13T13:40:14.975" v="8025" actId="20577"/>
          <ac:spMkLst>
            <pc:docMk/>
            <pc:sldMk cId="2182042642" sldId="314"/>
            <ac:spMk id="3" creationId="{A1811FBB-5211-4E9E-9C08-B1332E6D9C82}"/>
          </ac:spMkLst>
        </pc:spChg>
        <pc:spChg chg="add mod">
          <ac:chgData name="章 子豪" userId="a49aefbc8cdc36ad" providerId="LiveId" clId="{7BD4B173-E02E-4116-9E6A-9D91CBF494D3}" dt="2023-06-12T14:51:16.701" v="7125" actId="20577"/>
          <ac:spMkLst>
            <pc:docMk/>
            <pc:sldMk cId="2182042642" sldId="314"/>
            <ac:spMk id="4" creationId="{529AD902-D032-47E2-B909-4D0ABCB05EDE}"/>
          </ac:spMkLst>
        </pc:spChg>
        <pc:spChg chg="add mod">
          <ac:chgData name="章 子豪" userId="a49aefbc8cdc36ad" providerId="LiveId" clId="{7BD4B173-E02E-4116-9E6A-9D91CBF494D3}" dt="2023-06-12T14:47:29.537" v="7074"/>
          <ac:spMkLst>
            <pc:docMk/>
            <pc:sldMk cId="2182042642" sldId="314"/>
            <ac:spMk id="6" creationId="{F936F805-959A-4C77-ACAE-02CB66322206}"/>
          </ac:spMkLst>
        </pc:spChg>
        <pc:spChg chg="add del mod">
          <ac:chgData name="章 子豪" userId="a49aefbc8cdc36ad" providerId="LiveId" clId="{7BD4B173-E02E-4116-9E6A-9D91CBF494D3}" dt="2023-06-12T14:49:03.679" v="7093"/>
          <ac:spMkLst>
            <pc:docMk/>
            <pc:sldMk cId="2182042642" sldId="314"/>
            <ac:spMk id="7" creationId="{5061E077-7600-4776-90EE-96028C7BA584}"/>
          </ac:spMkLst>
        </pc:spChg>
        <pc:spChg chg="add del mod">
          <ac:chgData name="章 子豪" userId="a49aefbc8cdc36ad" providerId="LiveId" clId="{7BD4B173-E02E-4116-9E6A-9D91CBF494D3}" dt="2023-06-12T14:49:03.679" v="7093"/>
          <ac:spMkLst>
            <pc:docMk/>
            <pc:sldMk cId="2182042642" sldId="314"/>
            <ac:spMk id="9" creationId="{84497E09-DE49-4BA8-9CF3-5D82A4F9D0D2}"/>
          </ac:spMkLst>
        </pc:spChg>
        <pc:spChg chg="add mod">
          <ac:chgData name="章 子豪" userId="a49aefbc8cdc36ad" providerId="LiveId" clId="{7BD4B173-E02E-4116-9E6A-9D91CBF494D3}" dt="2023-06-13T13:41:03.930" v="8044" actId="113"/>
          <ac:spMkLst>
            <pc:docMk/>
            <pc:sldMk cId="2182042642" sldId="314"/>
            <ac:spMk id="11" creationId="{31D1AED6-B7B8-4D4A-BC56-1AC221B06467}"/>
          </ac:spMkLst>
        </pc:spChg>
        <pc:picChg chg="add mod">
          <ac:chgData name="章 子豪" userId="a49aefbc8cdc36ad" providerId="LiveId" clId="{7BD4B173-E02E-4116-9E6A-9D91CBF494D3}" dt="2023-06-12T14:49:10.984" v="7096" actId="1076"/>
          <ac:picMkLst>
            <pc:docMk/>
            <pc:sldMk cId="2182042642" sldId="314"/>
            <ac:picMk id="2" creationId="{DB2A4DBE-176B-4B7A-9570-DB4DF09D0BED}"/>
          </ac:picMkLst>
        </pc:picChg>
        <pc:cxnChg chg="add mod">
          <ac:chgData name="章 子豪" userId="a49aefbc8cdc36ad" providerId="LiveId" clId="{7BD4B173-E02E-4116-9E6A-9D91CBF494D3}" dt="2023-06-12T14:47:29.537" v="7074"/>
          <ac:cxnSpMkLst>
            <pc:docMk/>
            <pc:sldMk cId="2182042642" sldId="314"/>
            <ac:cxnSpMk id="5" creationId="{C73AADCA-5380-4B59-AD3A-3750DB3AF618}"/>
          </ac:cxnSpMkLst>
        </pc:cxnChg>
        <pc:cxnChg chg="add del mod">
          <ac:chgData name="章 子豪" userId="a49aefbc8cdc36ad" providerId="LiveId" clId="{7BD4B173-E02E-4116-9E6A-9D91CBF494D3}" dt="2023-06-12T14:49:03.679" v="7093"/>
          <ac:cxnSpMkLst>
            <pc:docMk/>
            <pc:sldMk cId="2182042642" sldId="314"/>
            <ac:cxnSpMk id="8" creationId="{B2FA060F-C9A4-4205-969E-E5FB56F1F4F3}"/>
          </ac:cxnSpMkLst>
        </pc:cxnChg>
      </pc:sldChg>
      <pc:sldChg chg="modSp add mod">
        <pc:chgData name="章 子豪" userId="a49aefbc8cdc36ad" providerId="LiveId" clId="{7BD4B173-E02E-4116-9E6A-9D91CBF494D3}" dt="2023-06-14T01:40:33.543" v="8541" actId="1076"/>
        <pc:sldMkLst>
          <pc:docMk/>
          <pc:sldMk cId="717218322" sldId="315"/>
        </pc:sldMkLst>
        <pc:spChg chg="mod">
          <ac:chgData name="章 子豪" userId="a49aefbc8cdc36ad" providerId="LiveId" clId="{7BD4B173-E02E-4116-9E6A-9D91CBF494D3}" dt="2023-06-14T01:40:33.543" v="8541" actId="1076"/>
          <ac:spMkLst>
            <pc:docMk/>
            <pc:sldMk cId="717218322" sldId="315"/>
            <ac:spMk id="2" creationId="{C1E97374-7DB3-F7FA-858F-5B218C68C343}"/>
          </ac:spMkLst>
        </pc:spChg>
      </pc:sldChg>
      <pc:sldChg chg="addSp delSp modSp add mod">
        <pc:chgData name="章 子豪" userId="a49aefbc8cdc36ad" providerId="LiveId" clId="{7BD4B173-E02E-4116-9E6A-9D91CBF494D3}" dt="2023-06-13T13:37:53.952" v="8017" actId="1076"/>
        <pc:sldMkLst>
          <pc:docMk/>
          <pc:sldMk cId="1376421985" sldId="316"/>
        </pc:sldMkLst>
        <pc:spChg chg="mod">
          <ac:chgData name="章 子豪" userId="a49aefbc8cdc36ad" providerId="LiveId" clId="{7BD4B173-E02E-4116-9E6A-9D91CBF494D3}" dt="2023-06-13T13:25:58.330" v="7854" actId="255"/>
          <ac:spMkLst>
            <pc:docMk/>
            <pc:sldMk cId="1376421985" sldId="316"/>
            <ac:spMk id="3" creationId="{70C0A67E-2C42-9558-B825-0351C1B1DCCE}"/>
          </ac:spMkLst>
        </pc:spChg>
        <pc:spChg chg="mod">
          <ac:chgData name="章 子豪" userId="a49aefbc8cdc36ad" providerId="LiveId" clId="{7BD4B173-E02E-4116-9E6A-9D91CBF494D3}" dt="2023-06-13T13:26:06.592" v="7855" actId="1076"/>
          <ac:spMkLst>
            <pc:docMk/>
            <pc:sldMk cId="1376421985" sldId="316"/>
            <ac:spMk id="7" creationId="{982B9341-4F58-6259-F854-C62ACF843B5E}"/>
          </ac:spMkLst>
        </pc:spChg>
        <pc:spChg chg="mod">
          <ac:chgData name="章 子豪" userId="a49aefbc8cdc36ad" providerId="LiveId" clId="{7BD4B173-E02E-4116-9E6A-9D91CBF494D3}" dt="2023-06-13T13:33:26.542" v="7993" actId="20577"/>
          <ac:spMkLst>
            <pc:docMk/>
            <pc:sldMk cId="1376421985" sldId="316"/>
            <ac:spMk id="9" creationId="{F0EC079C-F2C1-1584-27B8-539F450FFA33}"/>
          </ac:spMkLst>
        </pc:spChg>
        <pc:spChg chg="mod">
          <ac:chgData name="章 子豪" userId="a49aefbc8cdc36ad" providerId="LiveId" clId="{7BD4B173-E02E-4116-9E6A-9D91CBF494D3}" dt="2023-06-13T13:26:06.592" v="7855" actId="1076"/>
          <ac:spMkLst>
            <pc:docMk/>
            <pc:sldMk cId="1376421985" sldId="316"/>
            <ac:spMk id="14" creationId="{3786E1A5-CAAA-D094-F650-41E7F411E70D}"/>
          </ac:spMkLst>
        </pc:spChg>
        <pc:spChg chg="del">
          <ac:chgData name="章 子豪" userId="a49aefbc8cdc36ad" providerId="LiveId" clId="{7BD4B173-E02E-4116-9E6A-9D91CBF494D3}" dt="2023-06-13T13:25:47.446" v="7851" actId="478"/>
          <ac:spMkLst>
            <pc:docMk/>
            <pc:sldMk cId="1376421985" sldId="316"/>
            <ac:spMk id="15" creationId="{FBD9BB4A-C735-4C06-8496-2AC3489AC6A4}"/>
          </ac:spMkLst>
        </pc:spChg>
        <pc:spChg chg="del">
          <ac:chgData name="章 子豪" userId="a49aefbc8cdc36ad" providerId="LiveId" clId="{7BD4B173-E02E-4116-9E6A-9D91CBF494D3}" dt="2023-06-13T13:25:51.746" v="7852" actId="478"/>
          <ac:spMkLst>
            <pc:docMk/>
            <pc:sldMk cId="1376421985" sldId="316"/>
            <ac:spMk id="16" creationId="{7E5A0DEE-BC14-4FD8-9330-C6B3818CA746}"/>
          </ac:spMkLst>
        </pc:spChg>
        <pc:spChg chg="mod">
          <ac:chgData name="章 子豪" userId="a49aefbc8cdc36ad" providerId="LiveId" clId="{7BD4B173-E02E-4116-9E6A-9D91CBF494D3}" dt="2023-06-13T13:37:50.029" v="8016" actId="20577"/>
          <ac:spMkLst>
            <pc:docMk/>
            <pc:sldMk cId="1376421985" sldId="316"/>
            <ac:spMk id="17" creationId="{3ED0D4D9-4314-4A95-93CF-FFB9FFCCCC20}"/>
          </ac:spMkLst>
        </pc:spChg>
        <pc:spChg chg="mod">
          <ac:chgData name="章 子豪" userId="a49aefbc8cdc36ad" providerId="LiveId" clId="{7BD4B173-E02E-4116-9E6A-9D91CBF494D3}" dt="2023-06-13T13:26:06.592" v="7855" actId="1076"/>
          <ac:spMkLst>
            <pc:docMk/>
            <pc:sldMk cId="1376421985" sldId="316"/>
            <ac:spMk id="18" creationId="{937F2FF3-9986-453A-98FD-3A8EF81B13E1}"/>
          </ac:spMkLst>
        </pc:spChg>
        <pc:spChg chg="mod">
          <ac:chgData name="章 子豪" userId="a49aefbc8cdc36ad" providerId="LiveId" clId="{7BD4B173-E02E-4116-9E6A-9D91CBF494D3}" dt="2023-06-13T13:34:12.902" v="7994" actId="1076"/>
          <ac:spMkLst>
            <pc:docMk/>
            <pc:sldMk cId="1376421985" sldId="316"/>
            <ac:spMk id="19" creationId="{448A3551-CF36-422F-9341-AB0D36E51C03}"/>
          </ac:spMkLst>
        </pc:spChg>
        <pc:spChg chg="del">
          <ac:chgData name="章 子豪" userId="a49aefbc8cdc36ad" providerId="LiveId" clId="{7BD4B173-E02E-4116-9E6A-9D91CBF494D3}" dt="2023-06-13T13:25:47.446" v="7851" actId="478"/>
          <ac:spMkLst>
            <pc:docMk/>
            <pc:sldMk cId="1376421985" sldId="316"/>
            <ac:spMk id="20" creationId="{3EEEA01A-6D2E-4931-804B-1D11B64D9E9E}"/>
          </ac:spMkLst>
        </pc:spChg>
        <pc:spChg chg="mod">
          <ac:chgData name="章 子豪" userId="a49aefbc8cdc36ad" providerId="LiveId" clId="{7BD4B173-E02E-4116-9E6A-9D91CBF494D3}" dt="2023-06-13T13:26:06.592" v="7855" actId="1076"/>
          <ac:spMkLst>
            <pc:docMk/>
            <pc:sldMk cId="1376421985" sldId="316"/>
            <ac:spMk id="21" creationId="{DB3B0F4A-F932-492C-850C-114228E61FB7}"/>
          </ac:spMkLst>
        </pc:spChg>
        <pc:spChg chg="del">
          <ac:chgData name="章 子豪" userId="a49aefbc8cdc36ad" providerId="LiveId" clId="{7BD4B173-E02E-4116-9E6A-9D91CBF494D3}" dt="2023-06-13T13:25:47.446" v="7851" actId="478"/>
          <ac:spMkLst>
            <pc:docMk/>
            <pc:sldMk cId="1376421985" sldId="316"/>
            <ac:spMk id="22" creationId="{A1E3A74E-8E9B-40E0-9FB9-59F20A67019D}"/>
          </ac:spMkLst>
        </pc:spChg>
        <pc:spChg chg="del">
          <ac:chgData name="章 子豪" userId="a49aefbc8cdc36ad" providerId="LiveId" clId="{7BD4B173-E02E-4116-9E6A-9D91CBF494D3}" dt="2023-06-13T13:25:47.446" v="7851" actId="478"/>
          <ac:spMkLst>
            <pc:docMk/>
            <pc:sldMk cId="1376421985" sldId="316"/>
            <ac:spMk id="23" creationId="{8D293258-063C-46D0-BE0C-24A65FB8C631}"/>
          </ac:spMkLst>
        </pc:spChg>
        <pc:spChg chg="del">
          <ac:chgData name="章 子豪" userId="a49aefbc8cdc36ad" providerId="LiveId" clId="{7BD4B173-E02E-4116-9E6A-9D91CBF494D3}" dt="2023-06-13T13:25:47.446" v="7851" actId="478"/>
          <ac:spMkLst>
            <pc:docMk/>
            <pc:sldMk cId="1376421985" sldId="316"/>
            <ac:spMk id="24" creationId="{67066C3C-F9BA-451B-BF6B-E627DC07E32F}"/>
          </ac:spMkLst>
        </pc:spChg>
        <pc:spChg chg="del">
          <ac:chgData name="章 子豪" userId="a49aefbc8cdc36ad" providerId="LiveId" clId="{7BD4B173-E02E-4116-9E6A-9D91CBF494D3}" dt="2023-06-13T13:25:37.655" v="7850" actId="478"/>
          <ac:spMkLst>
            <pc:docMk/>
            <pc:sldMk cId="1376421985" sldId="316"/>
            <ac:spMk id="25" creationId="{2ABB2325-E3DC-4618-A05C-F24AC9C9E631}"/>
          </ac:spMkLst>
        </pc:spChg>
        <pc:spChg chg="add mod">
          <ac:chgData name="章 子豪" userId="a49aefbc8cdc36ad" providerId="LiveId" clId="{7BD4B173-E02E-4116-9E6A-9D91CBF494D3}" dt="2023-06-13T13:34:27.052" v="7999" actId="1076"/>
          <ac:spMkLst>
            <pc:docMk/>
            <pc:sldMk cId="1376421985" sldId="316"/>
            <ac:spMk id="26" creationId="{DF4CC15B-2782-4FB7-B961-5636ED172A8A}"/>
          </ac:spMkLst>
        </pc:spChg>
        <pc:picChg chg="add mod">
          <ac:chgData name="章 子豪" userId="a49aefbc8cdc36ad" providerId="LiveId" clId="{7BD4B173-E02E-4116-9E6A-9D91CBF494D3}" dt="2023-06-13T13:37:53.952" v="8017" actId="1076"/>
          <ac:picMkLst>
            <pc:docMk/>
            <pc:sldMk cId="1376421985" sldId="316"/>
            <ac:picMk id="2050" creationId="{5C95B462-12F7-4020-9A2A-66CEC37F9D66}"/>
          </ac:picMkLst>
        </pc:picChg>
      </pc:sldChg>
    </pc:docChg>
  </pc:docChgLst>
  <pc:docChgLst>
    <pc:chgData name="子豪 章" userId="a49aefbc8cdc36ad" providerId="LiveId" clId="{88C0987E-BBC9-4C5E-998F-53ED53206886}"/>
    <pc:docChg chg="undo custSel addSld delSld modSld sldOrd">
      <pc:chgData name="子豪 章" userId="a49aefbc8cdc36ad" providerId="LiveId" clId="{88C0987E-BBC9-4C5E-998F-53ED53206886}" dt="2023-06-11T13:36:18.563" v="1980"/>
      <pc:docMkLst>
        <pc:docMk/>
      </pc:docMkLst>
      <pc:sldChg chg="del">
        <pc:chgData name="子豪 章" userId="a49aefbc8cdc36ad" providerId="LiveId" clId="{88C0987E-BBC9-4C5E-998F-53ED53206886}" dt="2023-06-11T02:58:12.966" v="1873" actId="2696"/>
        <pc:sldMkLst>
          <pc:docMk/>
          <pc:sldMk cId="1383229702" sldId="256"/>
        </pc:sldMkLst>
      </pc:sldChg>
      <pc:sldChg chg="del">
        <pc:chgData name="子豪 章" userId="a49aefbc8cdc36ad" providerId="LiveId" clId="{88C0987E-BBC9-4C5E-998F-53ED53206886}" dt="2023-06-11T02:58:12.966" v="1873" actId="2696"/>
        <pc:sldMkLst>
          <pc:docMk/>
          <pc:sldMk cId="1501816418" sldId="257"/>
        </pc:sldMkLst>
      </pc:sldChg>
      <pc:sldChg chg="addSp modSp mod ord">
        <pc:chgData name="子豪 章" userId="a49aefbc8cdc36ad" providerId="LiveId" clId="{88C0987E-BBC9-4C5E-998F-53ED53206886}" dt="2023-06-08T02:29:39.724" v="885" actId="1076"/>
        <pc:sldMkLst>
          <pc:docMk/>
          <pc:sldMk cId="527135890" sldId="258"/>
        </pc:sldMkLst>
        <pc:spChg chg="add mod">
          <ac:chgData name="子豪 章" userId="a49aefbc8cdc36ad" providerId="LiveId" clId="{88C0987E-BBC9-4C5E-998F-53ED53206886}" dt="2023-06-07T07:34:33.388" v="447" actId="113"/>
          <ac:spMkLst>
            <pc:docMk/>
            <pc:sldMk cId="527135890" sldId="258"/>
            <ac:spMk id="3" creationId="{75313CAC-8235-E52D-597D-190AA69D8426}"/>
          </ac:spMkLst>
        </pc:spChg>
        <pc:spChg chg="mod">
          <ac:chgData name="子豪 章" userId="a49aefbc8cdc36ad" providerId="LiveId" clId="{88C0987E-BBC9-4C5E-998F-53ED53206886}" dt="2023-06-08T02:29:32.206" v="883" actId="1076"/>
          <ac:spMkLst>
            <pc:docMk/>
            <pc:sldMk cId="527135890" sldId="258"/>
            <ac:spMk id="4" creationId="{F92D13C0-CF3A-4AA0-B96E-9B2CD42AC560}"/>
          </ac:spMkLst>
        </pc:spChg>
        <pc:spChg chg="mod">
          <ac:chgData name="子豪 章" userId="a49aefbc8cdc36ad" providerId="LiveId" clId="{88C0987E-BBC9-4C5E-998F-53ED53206886}" dt="2023-06-07T07:38:05.591" v="476" actId="20577"/>
          <ac:spMkLst>
            <pc:docMk/>
            <pc:sldMk cId="527135890" sldId="258"/>
            <ac:spMk id="10" creationId="{75E695ED-8C8F-4879-8CA2-56CA944A6116}"/>
          </ac:spMkLst>
        </pc:spChg>
        <pc:spChg chg="mod">
          <ac:chgData name="子豪 章" userId="a49aefbc8cdc36ad" providerId="LiveId" clId="{88C0987E-BBC9-4C5E-998F-53ED53206886}" dt="2023-06-08T02:29:39.724" v="885" actId="1076"/>
          <ac:spMkLst>
            <pc:docMk/>
            <pc:sldMk cId="527135890" sldId="258"/>
            <ac:spMk id="15" creationId="{F98E1B0D-6327-43C5-A9E4-1539E33BB09E}"/>
          </ac:spMkLst>
        </pc:spChg>
        <pc:grpChg chg="mod">
          <ac:chgData name="子豪 章" userId="a49aefbc8cdc36ad" providerId="LiveId" clId="{88C0987E-BBC9-4C5E-998F-53ED53206886}" dt="2023-06-08T02:29:37.355" v="884" actId="1076"/>
          <ac:grpSpMkLst>
            <pc:docMk/>
            <pc:sldMk cId="527135890" sldId="258"/>
            <ac:grpSpMk id="7" creationId="{D57D2D57-B54D-4256-B0E7-BC7F0630F269}"/>
          </ac:grpSpMkLst>
        </pc:grpChg>
      </pc:sldChg>
      <pc:sldChg chg="modSp mod">
        <pc:chgData name="子豪 章" userId="a49aefbc8cdc36ad" providerId="LiveId" clId="{88C0987E-BBC9-4C5E-998F-53ED53206886}" dt="2023-06-10T03:43:43.057" v="1219" actId="14100"/>
        <pc:sldMkLst>
          <pc:docMk/>
          <pc:sldMk cId="1215959593" sldId="263"/>
        </pc:sldMkLst>
        <pc:spChg chg="mod">
          <ac:chgData name="子豪 章" userId="a49aefbc8cdc36ad" providerId="LiveId" clId="{88C0987E-BBC9-4C5E-998F-53ED53206886}" dt="2023-06-10T03:43:43.057" v="1219" actId="14100"/>
          <ac:spMkLst>
            <pc:docMk/>
            <pc:sldMk cId="1215959593" sldId="263"/>
            <ac:spMk id="15" creationId="{DD33447A-743C-44A0-B9B6-BFF51BF368BD}"/>
          </ac:spMkLst>
        </pc:spChg>
        <pc:spChg chg="mod">
          <ac:chgData name="子豪 章" userId="a49aefbc8cdc36ad" providerId="LiveId" clId="{88C0987E-BBC9-4C5E-998F-53ED53206886}" dt="2023-06-10T03:42:09.798" v="1217" actId="1076"/>
          <ac:spMkLst>
            <pc:docMk/>
            <pc:sldMk cId="1215959593" sldId="263"/>
            <ac:spMk id="16" creationId="{75B15099-8B72-4529-A89B-39396459BDA7}"/>
          </ac:spMkLst>
        </pc:spChg>
      </pc:sldChg>
      <pc:sldChg chg="modSp mod">
        <pc:chgData name="子豪 章" userId="a49aefbc8cdc36ad" providerId="LiveId" clId="{88C0987E-BBC9-4C5E-998F-53ED53206886}" dt="2023-06-11T11:32:42.197" v="1895" actId="108"/>
        <pc:sldMkLst>
          <pc:docMk/>
          <pc:sldMk cId="2812352031" sldId="264"/>
        </pc:sldMkLst>
        <pc:spChg chg="mod">
          <ac:chgData name="子豪 章" userId="a49aefbc8cdc36ad" providerId="LiveId" clId="{88C0987E-BBC9-4C5E-998F-53ED53206886}" dt="2023-06-11T11:32:42.197" v="1895" actId="108"/>
          <ac:spMkLst>
            <pc:docMk/>
            <pc:sldMk cId="2812352031" sldId="264"/>
            <ac:spMk id="10" creationId="{75E695ED-8C8F-4879-8CA2-56CA944A6116}"/>
          </ac:spMkLst>
        </pc:spChg>
      </pc:sldChg>
      <pc:sldChg chg="del">
        <pc:chgData name="子豪 章" userId="a49aefbc8cdc36ad" providerId="LiveId" clId="{88C0987E-BBC9-4C5E-998F-53ED53206886}" dt="2023-06-06T15:05:53.961" v="132" actId="47"/>
        <pc:sldMkLst>
          <pc:docMk/>
          <pc:sldMk cId="2646933027" sldId="265"/>
        </pc:sldMkLst>
      </pc:sldChg>
      <pc:sldChg chg="addSp delSp modSp mod">
        <pc:chgData name="子豪 章" userId="a49aefbc8cdc36ad" providerId="LiveId" clId="{88C0987E-BBC9-4C5E-998F-53ED53206886}" dt="2023-06-08T02:06:53.106" v="677" actId="1076"/>
        <pc:sldMkLst>
          <pc:docMk/>
          <pc:sldMk cId="1309023460" sldId="266"/>
        </pc:sldMkLst>
        <pc:spChg chg="del">
          <ac:chgData name="子豪 章" userId="a49aefbc8cdc36ad" providerId="LiveId" clId="{88C0987E-BBC9-4C5E-998F-53ED53206886}" dt="2023-06-08T02:05:21.504" v="634" actId="478"/>
          <ac:spMkLst>
            <pc:docMk/>
            <pc:sldMk cId="1309023460" sldId="266"/>
            <ac:spMk id="2" creationId="{A0A3A57B-97E3-4417-89D0-9A723F2FC1D2}"/>
          </ac:spMkLst>
        </pc:spChg>
        <pc:spChg chg="del">
          <ac:chgData name="子豪 章" userId="a49aefbc8cdc36ad" providerId="LiveId" clId="{88C0987E-BBC9-4C5E-998F-53ED53206886}" dt="2023-06-08T02:05:21.504" v="634" actId="478"/>
          <ac:spMkLst>
            <pc:docMk/>
            <pc:sldMk cId="1309023460" sldId="266"/>
            <ac:spMk id="3" creationId="{94CE9AA5-1C58-4ACA-B33F-F67E0FF03C7B}"/>
          </ac:spMkLst>
        </pc:spChg>
        <pc:spChg chg="add mod">
          <ac:chgData name="子豪 章" userId="a49aefbc8cdc36ad" providerId="LiveId" clId="{88C0987E-BBC9-4C5E-998F-53ED53206886}" dt="2023-06-08T02:06:28.610" v="666" actId="20577"/>
          <ac:spMkLst>
            <pc:docMk/>
            <pc:sldMk cId="1309023460" sldId="266"/>
            <ac:spMk id="5" creationId="{4682361A-0206-A84D-1996-D1AE8065DF9E}"/>
          </ac:spMkLst>
        </pc:spChg>
        <pc:spChg chg="del">
          <ac:chgData name="子豪 章" userId="a49aefbc8cdc36ad" providerId="LiveId" clId="{88C0987E-BBC9-4C5E-998F-53ED53206886}" dt="2023-06-08T02:05:21.504" v="634" actId="478"/>
          <ac:spMkLst>
            <pc:docMk/>
            <pc:sldMk cId="1309023460" sldId="266"/>
            <ac:spMk id="6" creationId="{07B00284-1673-46F3-A097-40A97B488FE1}"/>
          </ac:spMkLst>
        </pc:spChg>
        <pc:spChg chg="mod">
          <ac:chgData name="子豪 章" userId="a49aefbc8cdc36ad" providerId="LiveId" clId="{88C0987E-BBC9-4C5E-998F-53ED53206886}" dt="2023-06-08T02:04:36.403" v="629"/>
          <ac:spMkLst>
            <pc:docMk/>
            <pc:sldMk cId="1309023460" sldId="266"/>
            <ac:spMk id="8" creationId="{D9D86407-C6AE-4C78-8A2D-67A4846B487B}"/>
          </ac:spMkLst>
        </pc:spChg>
        <pc:spChg chg="add mod">
          <ac:chgData name="子豪 章" userId="a49aefbc8cdc36ad" providerId="LiveId" clId="{88C0987E-BBC9-4C5E-998F-53ED53206886}" dt="2023-06-08T02:06:47.138" v="674" actId="1076"/>
          <ac:spMkLst>
            <pc:docMk/>
            <pc:sldMk cId="1309023460" sldId="266"/>
            <ac:spMk id="11" creationId="{87356AF4-4EE8-84B6-1959-095B92D9F900}"/>
          </ac:spMkLst>
        </pc:spChg>
        <pc:spChg chg="add mod">
          <ac:chgData name="子豪 章" userId="a49aefbc8cdc36ad" providerId="LiveId" clId="{88C0987E-BBC9-4C5E-998F-53ED53206886}" dt="2023-06-08T02:06:50.767" v="676" actId="1076"/>
          <ac:spMkLst>
            <pc:docMk/>
            <pc:sldMk cId="1309023460" sldId="266"/>
            <ac:spMk id="12" creationId="{1CD11444-6786-6257-971C-05A9C89AF4E7}"/>
          </ac:spMkLst>
        </pc:spChg>
        <pc:spChg chg="add mod">
          <ac:chgData name="子豪 章" userId="a49aefbc8cdc36ad" providerId="LiveId" clId="{88C0987E-BBC9-4C5E-998F-53ED53206886}" dt="2023-06-08T02:06:53.106" v="677" actId="1076"/>
          <ac:spMkLst>
            <pc:docMk/>
            <pc:sldMk cId="1309023460" sldId="266"/>
            <ac:spMk id="14" creationId="{BE1EB26C-07B5-D305-1624-FFFF96B29ADB}"/>
          </ac:spMkLst>
        </pc:spChg>
        <pc:spChg chg="del">
          <ac:chgData name="子豪 章" userId="a49aefbc8cdc36ad" providerId="LiveId" clId="{88C0987E-BBC9-4C5E-998F-53ED53206886}" dt="2023-06-08T02:05:21.504" v="634" actId="478"/>
          <ac:spMkLst>
            <pc:docMk/>
            <pc:sldMk cId="1309023460" sldId="266"/>
            <ac:spMk id="17" creationId="{3A3A351F-9E5E-4CB7-A941-71B91875B2C6}"/>
          </ac:spMkLst>
        </pc:spChg>
        <pc:spChg chg="del mod">
          <ac:chgData name="子豪 章" userId="a49aefbc8cdc36ad" providerId="LiveId" clId="{88C0987E-BBC9-4C5E-998F-53ED53206886}" dt="2023-06-08T02:05:21.504" v="634" actId="478"/>
          <ac:spMkLst>
            <pc:docMk/>
            <pc:sldMk cId="1309023460" sldId="266"/>
            <ac:spMk id="19" creationId="{8F5C99EC-8259-480B-ABE2-F9C681DE6710}"/>
          </ac:spMkLst>
        </pc:spChg>
        <pc:spChg chg="del">
          <ac:chgData name="子豪 章" userId="a49aefbc8cdc36ad" providerId="LiveId" clId="{88C0987E-BBC9-4C5E-998F-53ED53206886}" dt="2023-06-08T02:05:21.504" v="634" actId="478"/>
          <ac:spMkLst>
            <pc:docMk/>
            <pc:sldMk cId="1309023460" sldId="266"/>
            <ac:spMk id="20" creationId="{FA78461B-D12A-4CB1-9E23-B4808DE82491}"/>
          </ac:spMkLst>
        </pc:spChg>
        <pc:spChg chg="del">
          <ac:chgData name="子豪 章" userId="a49aefbc8cdc36ad" providerId="LiveId" clId="{88C0987E-BBC9-4C5E-998F-53ED53206886}" dt="2023-06-08T02:05:21.504" v="634" actId="478"/>
          <ac:spMkLst>
            <pc:docMk/>
            <pc:sldMk cId="1309023460" sldId="266"/>
            <ac:spMk id="21" creationId="{A17519DB-8658-4F21-B62A-0D4EE2D2C20A}"/>
          </ac:spMkLst>
        </pc:spChg>
        <pc:spChg chg="del">
          <ac:chgData name="子豪 章" userId="a49aefbc8cdc36ad" providerId="LiveId" clId="{88C0987E-BBC9-4C5E-998F-53ED53206886}" dt="2023-06-08T02:05:21.504" v="634" actId="478"/>
          <ac:spMkLst>
            <pc:docMk/>
            <pc:sldMk cId="1309023460" sldId="266"/>
            <ac:spMk id="23" creationId="{7509CFDB-4F19-4B8E-9591-548454C59048}"/>
          </ac:spMkLst>
        </pc:spChg>
        <pc:picChg chg="del mod">
          <ac:chgData name="子豪 章" userId="a49aefbc8cdc36ad" providerId="LiveId" clId="{88C0987E-BBC9-4C5E-998F-53ED53206886}" dt="2023-06-08T02:05:22.968" v="635" actId="478"/>
          <ac:picMkLst>
            <pc:docMk/>
            <pc:sldMk cId="1309023460" sldId="266"/>
            <ac:picMk id="15" creationId="{F3F247A4-4C91-4E55-B2E4-2344168DB42F}"/>
          </ac:picMkLst>
        </pc:picChg>
        <pc:picChg chg="del">
          <ac:chgData name="子豪 章" userId="a49aefbc8cdc36ad" providerId="LiveId" clId="{88C0987E-BBC9-4C5E-998F-53ED53206886}" dt="2023-06-08T02:05:21.504" v="634" actId="478"/>
          <ac:picMkLst>
            <pc:docMk/>
            <pc:sldMk cId="1309023460" sldId="266"/>
            <ac:picMk id="18" creationId="{7A9ED6DD-60D9-47CE-9321-93209188DCB2}"/>
          </ac:picMkLst>
        </pc:picChg>
      </pc:sldChg>
      <pc:sldChg chg="addSp modSp del mod">
        <pc:chgData name="子豪 章" userId="a49aefbc8cdc36ad" providerId="LiveId" clId="{88C0987E-BBC9-4C5E-998F-53ED53206886}" dt="2023-06-11T02:58:47.738" v="1876" actId="2696"/>
        <pc:sldMkLst>
          <pc:docMk/>
          <pc:sldMk cId="2555281568" sldId="272"/>
        </pc:sldMkLst>
        <pc:spChg chg="mod">
          <ac:chgData name="子豪 章" userId="a49aefbc8cdc36ad" providerId="LiveId" clId="{88C0987E-BBC9-4C5E-998F-53ED53206886}" dt="2023-06-08T02:29:50.712" v="886" actId="1076"/>
          <ac:spMkLst>
            <pc:docMk/>
            <pc:sldMk cId="2555281568" sldId="272"/>
            <ac:spMk id="2" creationId="{CC1D53A6-EE6F-4BCA-B206-7E259E3CB9AA}"/>
          </ac:spMkLst>
        </pc:spChg>
        <pc:spChg chg="add mod">
          <ac:chgData name="子豪 章" userId="a49aefbc8cdc36ad" providerId="LiveId" clId="{88C0987E-BBC9-4C5E-998F-53ED53206886}" dt="2023-06-08T15:20:28.108" v="1044" actId="1076"/>
          <ac:spMkLst>
            <pc:docMk/>
            <pc:sldMk cId="2555281568" sldId="272"/>
            <ac:spMk id="3" creationId="{5BA759F1-5589-E6E0-10EE-24F807C8B763}"/>
          </ac:spMkLst>
        </pc:spChg>
        <pc:spChg chg="add mod">
          <ac:chgData name="子豪 章" userId="a49aefbc8cdc36ad" providerId="LiveId" clId="{88C0987E-BBC9-4C5E-998F-53ED53206886}" dt="2023-06-08T15:20:34.375" v="1046" actId="1076"/>
          <ac:spMkLst>
            <pc:docMk/>
            <pc:sldMk cId="2555281568" sldId="272"/>
            <ac:spMk id="4" creationId="{61768223-2BAF-270E-24C8-C00EC837A40C}"/>
          </ac:spMkLst>
        </pc:spChg>
        <pc:spChg chg="add mod">
          <ac:chgData name="子豪 章" userId="a49aefbc8cdc36ad" providerId="LiveId" clId="{88C0987E-BBC9-4C5E-998F-53ED53206886}" dt="2023-06-08T07:16:52.289" v="972" actId="1076"/>
          <ac:spMkLst>
            <pc:docMk/>
            <pc:sldMk cId="2555281568" sldId="272"/>
            <ac:spMk id="5" creationId="{FDEBDDBF-8D1A-00B4-7392-6FA398E49180}"/>
          </ac:spMkLst>
        </pc:spChg>
        <pc:spChg chg="add mod">
          <ac:chgData name="子豪 章" userId="a49aefbc8cdc36ad" providerId="LiveId" clId="{88C0987E-BBC9-4C5E-998F-53ED53206886}" dt="2023-06-08T02:28:23.801" v="871" actId="1076"/>
          <ac:spMkLst>
            <pc:docMk/>
            <pc:sldMk cId="2555281568" sldId="272"/>
            <ac:spMk id="9" creationId="{78D38689-24F4-9CC4-68C6-326638FDD05C}"/>
          </ac:spMkLst>
        </pc:spChg>
        <pc:spChg chg="add mod">
          <ac:chgData name="子豪 章" userId="a49aefbc8cdc36ad" providerId="LiveId" clId="{88C0987E-BBC9-4C5E-998F-53ED53206886}" dt="2023-06-08T15:20:31.017" v="1045" actId="1076"/>
          <ac:spMkLst>
            <pc:docMk/>
            <pc:sldMk cId="2555281568" sldId="272"/>
            <ac:spMk id="12" creationId="{1377FC78-7D84-9520-DB3C-FD2EBDE62675}"/>
          </ac:spMkLst>
        </pc:spChg>
        <pc:spChg chg="mod">
          <ac:chgData name="子豪 章" userId="a49aefbc8cdc36ad" providerId="LiveId" clId="{88C0987E-BBC9-4C5E-998F-53ED53206886}" dt="2023-06-08T02:29:55.427" v="887" actId="1076"/>
          <ac:spMkLst>
            <pc:docMk/>
            <pc:sldMk cId="2555281568" sldId="272"/>
            <ac:spMk id="13" creationId="{6F0E664A-3C55-4A2E-8D8A-33268C9F0B87}"/>
          </ac:spMkLst>
        </pc:spChg>
        <pc:spChg chg="add mod">
          <ac:chgData name="子豪 章" userId="a49aefbc8cdc36ad" providerId="LiveId" clId="{88C0987E-BBC9-4C5E-998F-53ED53206886}" dt="2023-06-08T02:50:41.274" v="898" actId="1076"/>
          <ac:spMkLst>
            <pc:docMk/>
            <pc:sldMk cId="2555281568" sldId="272"/>
            <ac:spMk id="14" creationId="{32CD8EFC-AD58-6EC2-44C1-4E69AC64E981}"/>
          </ac:spMkLst>
        </pc:spChg>
      </pc:sldChg>
      <pc:sldChg chg="modSp mod">
        <pc:chgData name="子豪 章" userId="a49aefbc8cdc36ad" providerId="LiveId" clId="{88C0987E-BBC9-4C5E-998F-53ED53206886}" dt="2023-06-06T15:23:52.038" v="207" actId="1076"/>
        <pc:sldMkLst>
          <pc:docMk/>
          <pc:sldMk cId="1608748225" sldId="274"/>
        </pc:sldMkLst>
        <pc:spChg chg="mod">
          <ac:chgData name="子豪 章" userId="a49aefbc8cdc36ad" providerId="LiveId" clId="{88C0987E-BBC9-4C5E-998F-53ED53206886}" dt="2023-06-06T15:23:39.166" v="205" actId="14100"/>
          <ac:spMkLst>
            <pc:docMk/>
            <pc:sldMk cId="1608748225" sldId="274"/>
            <ac:spMk id="2" creationId="{633A0201-E072-4F90-BD7D-B8D45F2A1437}"/>
          </ac:spMkLst>
        </pc:spChg>
        <pc:spChg chg="mod">
          <ac:chgData name="子豪 章" userId="a49aefbc8cdc36ad" providerId="LiveId" clId="{88C0987E-BBC9-4C5E-998F-53ED53206886}" dt="2023-06-06T15:23:52.038" v="207" actId="1076"/>
          <ac:spMkLst>
            <pc:docMk/>
            <pc:sldMk cId="1608748225" sldId="274"/>
            <ac:spMk id="16" creationId="{84A9BA7E-7343-49A2-8829-8B0C33A760AC}"/>
          </ac:spMkLst>
        </pc:spChg>
        <pc:picChg chg="mod">
          <ac:chgData name="子豪 章" userId="a49aefbc8cdc36ad" providerId="LiveId" clId="{88C0987E-BBC9-4C5E-998F-53ED53206886}" dt="2023-06-06T15:23:48.586" v="206" actId="1076"/>
          <ac:picMkLst>
            <pc:docMk/>
            <pc:sldMk cId="1608748225" sldId="274"/>
            <ac:picMk id="2050" creationId="{20F01CD9-6CD6-406B-8C90-E428BB2CF0DC}"/>
          </ac:picMkLst>
        </pc:picChg>
      </pc:sldChg>
      <pc:sldChg chg="addSp delSp modSp mod">
        <pc:chgData name="子豪 章" userId="a49aefbc8cdc36ad" providerId="LiveId" clId="{88C0987E-BBC9-4C5E-998F-53ED53206886}" dt="2023-06-08T07:20:08.480" v="1012" actId="1076"/>
        <pc:sldMkLst>
          <pc:docMk/>
          <pc:sldMk cId="1859165333" sldId="275"/>
        </pc:sldMkLst>
        <pc:spChg chg="add mod">
          <ac:chgData name="子豪 章" userId="a49aefbc8cdc36ad" providerId="LiveId" clId="{88C0987E-BBC9-4C5E-998F-53ED53206886}" dt="2023-06-08T07:20:08.480" v="1012" actId="1076"/>
          <ac:spMkLst>
            <pc:docMk/>
            <pc:sldMk cId="1859165333" sldId="275"/>
            <ac:spMk id="3" creationId="{2E01F4CA-655E-431C-2157-20946BEBF96C}"/>
          </ac:spMkLst>
        </pc:spChg>
        <pc:spChg chg="add del">
          <ac:chgData name="子豪 章" userId="a49aefbc8cdc36ad" providerId="LiveId" clId="{88C0987E-BBC9-4C5E-998F-53ED53206886}" dt="2023-06-08T02:21:06.153" v="831"/>
          <ac:spMkLst>
            <pc:docMk/>
            <pc:sldMk cId="1859165333" sldId="275"/>
            <ac:spMk id="3" creationId="{B20BD7D4-CD2C-7518-195B-2B679D723717}"/>
          </ac:spMkLst>
        </pc:spChg>
        <pc:spChg chg="add mod">
          <ac:chgData name="子豪 章" userId="a49aefbc8cdc36ad" providerId="LiveId" clId="{88C0987E-BBC9-4C5E-998F-53ED53206886}" dt="2023-06-08T02:21:50.432" v="847"/>
          <ac:spMkLst>
            <pc:docMk/>
            <pc:sldMk cId="1859165333" sldId="275"/>
            <ac:spMk id="4" creationId="{9B19DDA6-611A-BE16-EC1C-A8224C4DB202}"/>
          </ac:spMkLst>
        </pc:spChg>
        <pc:spChg chg="add mod">
          <ac:chgData name="子豪 章" userId="a49aefbc8cdc36ad" providerId="LiveId" clId="{88C0987E-BBC9-4C5E-998F-53ED53206886}" dt="2023-06-08T07:15:35.915" v="947" actId="1076"/>
          <ac:spMkLst>
            <pc:docMk/>
            <pc:sldMk cId="1859165333" sldId="275"/>
            <ac:spMk id="5" creationId="{F29A6BEB-6BD4-55D8-72DF-71478A7F5498}"/>
          </ac:spMkLst>
        </pc:spChg>
        <pc:spChg chg="add mod">
          <ac:chgData name="子豪 章" userId="a49aefbc8cdc36ad" providerId="LiveId" clId="{88C0987E-BBC9-4C5E-998F-53ED53206886}" dt="2023-06-08T07:19:58.468" v="1011" actId="1076"/>
          <ac:spMkLst>
            <pc:docMk/>
            <pc:sldMk cId="1859165333" sldId="275"/>
            <ac:spMk id="10" creationId="{0D0E9053-C1CC-5193-C3F6-C0D41979CD5B}"/>
          </ac:spMkLst>
        </pc:spChg>
        <pc:spChg chg="add del">
          <ac:chgData name="子豪 章" userId="a49aefbc8cdc36ad" providerId="LiveId" clId="{88C0987E-BBC9-4C5E-998F-53ED53206886}" dt="2023-06-08T02:24:12.628" v="865"/>
          <ac:spMkLst>
            <pc:docMk/>
            <pc:sldMk cId="1859165333" sldId="275"/>
            <ac:spMk id="10" creationId="{7EB177C4-8DEB-EF91-CFA3-B71A1D011EDF}"/>
          </ac:spMkLst>
        </pc:spChg>
        <pc:spChg chg="add del mod">
          <ac:chgData name="子豪 章" userId="a49aefbc8cdc36ad" providerId="LiveId" clId="{88C0987E-BBC9-4C5E-998F-53ED53206886}" dt="2023-06-08T07:16:47.903" v="970" actId="21"/>
          <ac:spMkLst>
            <pc:docMk/>
            <pc:sldMk cId="1859165333" sldId="275"/>
            <ac:spMk id="12" creationId="{18775358-0A03-1AED-724A-F72601781542}"/>
          </ac:spMkLst>
        </pc:spChg>
        <pc:spChg chg="add del mod">
          <ac:chgData name="子豪 章" userId="a49aefbc8cdc36ad" providerId="LiveId" clId="{88C0987E-BBC9-4C5E-998F-53ED53206886}" dt="2023-06-08T02:50:38.234" v="896" actId="21"/>
          <ac:spMkLst>
            <pc:docMk/>
            <pc:sldMk cId="1859165333" sldId="275"/>
            <ac:spMk id="14" creationId="{46EC24E4-0B52-AA64-7007-E4243E7304F3}"/>
          </ac:spMkLst>
        </pc:spChg>
        <pc:spChg chg="add del">
          <ac:chgData name="子豪 章" userId="a49aefbc8cdc36ad" providerId="LiveId" clId="{88C0987E-BBC9-4C5E-998F-53ED53206886}" dt="2023-06-08T02:21:20.634" v="833" actId="478"/>
          <ac:spMkLst>
            <pc:docMk/>
            <pc:sldMk cId="1859165333" sldId="275"/>
            <ac:spMk id="17" creationId="{649BB947-E56D-440B-AB5A-89F4C7BA57A5}"/>
          </ac:spMkLst>
        </pc:spChg>
        <pc:spChg chg="del mod">
          <ac:chgData name="子豪 章" userId="a49aefbc8cdc36ad" providerId="LiveId" clId="{88C0987E-BBC9-4C5E-998F-53ED53206886}" dt="2023-06-08T07:16:47.903" v="970" actId="21"/>
          <ac:spMkLst>
            <pc:docMk/>
            <pc:sldMk cId="1859165333" sldId="275"/>
            <ac:spMk id="19" creationId="{ADCD42B4-1FBF-44AF-9931-EF94DBBFA98C}"/>
          </ac:spMkLst>
        </pc:spChg>
        <pc:picChg chg="add mod">
          <ac:chgData name="子豪 章" userId="a49aefbc8cdc36ad" providerId="LiveId" clId="{88C0987E-BBC9-4C5E-998F-53ED53206886}" dt="2023-06-08T07:07:42.744" v="941" actId="1076"/>
          <ac:picMkLst>
            <pc:docMk/>
            <pc:sldMk cId="1859165333" sldId="275"/>
            <ac:picMk id="1026" creationId="{4414BCEB-C2FD-A48D-F43C-662A708FE65D}"/>
          </ac:picMkLst>
        </pc:picChg>
      </pc:sldChg>
      <pc:sldChg chg="del">
        <pc:chgData name="子豪 章" userId="a49aefbc8cdc36ad" providerId="LiveId" clId="{88C0987E-BBC9-4C5E-998F-53ED53206886}" dt="2023-06-06T15:03:10.389" v="131" actId="47"/>
        <pc:sldMkLst>
          <pc:docMk/>
          <pc:sldMk cId="315456070" sldId="276"/>
        </pc:sldMkLst>
      </pc:sldChg>
      <pc:sldChg chg="modSp mod">
        <pc:chgData name="子豪 章" userId="a49aefbc8cdc36ad" providerId="LiveId" clId="{88C0987E-BBC9-4C5E-998F-53ED53206886}" dt="2023-06-07T07:36:18.493" v="459" actId="20577"/>
        <pc:sldMkLst>
          <pc:docMk/>
          <pc:sldMk cId="1070728591" sldId="277"/>
        </pc:sldMkLst>
        <pc:spChg chg="mod">
          <ac:chgData name="子豪 章" userId="a49aefbc8cdc36ad" providerId="LiveId" clId="{88C0987E-BBC9-4C5E-998F-53ED53206886}" dt="2023-06-07T07:36:18.493" v="459" actId="20577"/>
          <ac:spMkLst>
            <pc:docMk/>
            <pc:sldMk cId="1070728591" sldId="277"/>
            <ac:spMk id="5" creationId="{FB1A7160-29C1-42C6-82BA-35DD2BCD62FE}"/>
          </ac:spMkLst>
        </pc:spChg>
        <pc:spChg chg="mod">
          <ac:chgData name="子豪 章" userId="a49aefbc8cdc36ad" providerId="LiveId" clId="{88C0987E-BBC9-4C5E-998F-53ED53206886}" dt="2023-06-07T07:36:14.984" v="449" actId="1076"/>
          <ac:spMkLst>
            <pc:docMk/>
            <pc:sldMk cId="1070728591" sldId="277"/>
            <ac:spMk id="8" creationId="{FB4D87DA-FDA1-4494-8452-C70E1E74BC76}"/>
          </ac:spMkLst>
        </pc:spChg>
      </pc:sldChg>
      <pc:sldChg chg="addSp delSp modSp mod">
        <pc:chgData name="子豪 章" userId="a49aefbc8cdc36ad" providerId="LiveId" clId="{88C0987E-BBC9-4C5E-998F-53ED53206886}" dt="2023-06-07T07:31:55.909" v="442" actId="1076"/>
        <pc:sldMkLst>
          <pc:docMk/>
          <pc:sldMk cId="2596621222" sldId="278"/>
        </pc:sldMkLst>
        <pc:spChg chg="add mod">
          <ac:chgData name="子豪 章" userId="a49aefbc8cdc36ad" providerId="LiveId" clId="{88C0987E-BBC9-4C5E-998F-53ED53206886}" dt="2023-06-06T15:47:05.497" v="376" actId="1076"/>
          <ac:spMkLst>
            <pc:docMk/>
            <pc:sldMk cId="2596621222" sldId="278"/>
            <ac:spMk id="2" creationId="{32C37228-A0A3-9EFE-EC3C-289CB7AF8CA6}"/>
          </ac:spMkLst>
        </pc:spChg>
        <pc:spChg chg="mod">
          <ac:chgData name="子豪 章" userId="a49aefbc8cdc36ad" providerId="LiveId" clId="{88C0987E-BBC9-4C5E-998F-53ED53206886}" dt="2023-06-06T15:23:27.267" v="202" actId="1076"/>
          <ac:spMkLst>
            <pc:docMk/>
            <pc:sldMk cId="2596621222" sldId="278"/>
            <ac:spMk id="3" creationId="{0BE80C8A-4437-4415-A9D8-36D9BE0CA7AC}"/>
          </ac:spMkLst>
        </pc:spChg>
        <pc:spChg chg="add mod">
          <ac:chgData name="子豪 章" userId="a49aefbc8cdc36ad" providerId="LiveId" clId="{88C0987E-BBC9-4C5E-998F-53ED53206886}" dt="2023-06-06T15:47:03.952" v="375" actId="1076"/>
          <ac:spMkLst>
            <pc:docMk/>
            <pc:sldMk cId="2596621222" sldId="278"/>
            <ac:spMk id="5" creationId="{5696B334-6011-F710-DF30-A41D0BFA9CAB}"/>
          </ac:spMkLst>
        </pc:spChg>
        <pc:spChg chg="mod">
          <ac:chgData name="子豪 章" userId="a49aefbc8cdc36ad" providerId="LiveId" clId="{88C0987E-BBC9-4C5E-998F-53ED53206886}" dt="2023-06-06T15:23:24.533" v="201" actId="14100"/>
          <ac:spMkLst>
            <pc:docMk/>
            <pc:sldMk cId="2596621222" sldId="278"/>
            <ac:spMk id="6" creationId="{BE604FC0-192A-4353-84E5-0DA63115E95B}"/>
          </ac:spMkLst>
        </pc:spChg>
        <pc:spChg chg="add mod">
          <ac:chgData name="子豪 章" userId="a49aefbc8cdc36ad" providerId="LiveId" clId="{88C0987E-BBC9-4C5E-998F-53ED53206886}" dt="2023-06-06T16:02:42.554" v="380" actId="1076"/>
          <ac:spMkLst>
            <pc:docMk/>
            <pc:sldMk cId="2596621222" sldId="278"/>
            <ac:spMk id="11" creationId="{16E3BB4D-50CC-9D7B-681A-ED4FE51DAAE6}"/>
          </ac:spMkLst>
        </pc:spChg>
        <pc:picChg chg="del mod">
          <ac:chgData name="子豪 章" userId="a49aefbc8cdc36ad" providerId="LiveId" clId="{88C0987E-BBC9-4C5E-998F-53ED53206886}" dt="2023-06-07T07:31:52.785" v="439" actId="478"/>
          <ac:picMkLst>
            <pc:docMk/>
            <pc:sldMk cId="2596621222" sldId="278"/>
            <ac:picMk id="9" creationId="{C86B5AB6-297E-4A95-96C5-A1031CA70686}"/>
          </ac:picMkLst>
        </pc:picChg>
        <pc:picChg chg="add mod">
          <ac:chgData name="子豪 章" userId="a49aefbc8cdc36ad" providerId="LiveId" clId="{88C0987E-BBC9-4C5E-998F-53ED53206886}" dt="2023-06-07T07:31:55.909" v="442" actId="1076"/>
          <ac:picMkLst>
            <pc:docMk/>
            <pc:sldMk cId="2596621222" sldId="278"/>
            <ac:picMk id="1026" creationId="{FBD35F83-3B8B-7F06-29C3-2F5949CAAED1}"/>
          </ac:picMkLst>
        </pc:picChg>
        <pc:picChg chg="add mod">
          <ac:chgData name="子豪 章" userId="a49aefbc8cdc36ad" providerId="LiveId" clId="{88C0987E-BBC9-4C5E-998F-53ED53206886}" dt="2023-06-06T14:56:29.380" v="105"/>
          <ac:picMkLst>
            <pc:docMk/>
            <pc:sldMk cId="2596621222" sldId="278"/>
            <ac:picMk id="2050" creationId="{D92FF199-C1F8-6060-0840-33B8C734C14B}"/>
          </ac:picMkLst>
        </pc:picChg>
        <pc:picChg chg="add mod">
          <ac:chgData name="子豪 章" userId="a49aefbc8cdc36ad" providerId="LiveId" clId="{88C0987E-BBC9-4C5E-998F-53ED53206886}" dt="2023-06-06T16:03:00.044" v="384" actId="1076"/>
          <ac:picMkLst>
            <pc:docMk/>
            <pc:sldMk cId="2596621222" sldId="278"/>
            <ac:picMk id="2052" creationId="{8EB3DCCF-BA10-3E1E-86AA-7F8739197044}"/>
          </ac:picMkLst>
        </pc:picChg>
      </pc:sldChg>
      <pc:sldChg chg="addSp delSp modSp mod">
        <pc:chgData name="子豪 章" userId="a49aefbc8cdc36ad" providerId="LiveId" clId="{88C0987E-BBC9-4C5E-998F-53ED53206886}" dt="2023-06-07T16:08:59.364" v="605" actId="1076"/>
        <pc:sldMkLst>
          <pc:docMk/>
          <pc:sldMk cId="2798226569" sldId="279"/>
        </pc:sldMkLst>
        <pc:spChg chg="add mod">
          <ac:chgData name="子豪 章" userId="a49aefbc8cdc36ad" providerId="LiveId" clId="{88C0987E-BBC9-4C5E-998F-53ED53206886}" dt="2023-06-07T16:08:50.129" v="598" actId="1076"/>
          <ac:spMkLst>
            <pc:docMk/>
            <pc:sldMk cId="2798226569" sldId="279"/>
            <ac:spMk id="3" creationId="{496A61B3-B576-3E37-6BE7-FC7500CDF7B1}"/>
          </ac:spMkLst>
        </pc:spChg>
        <pc:spChg chg="mod">
          <ac:chgData name="子豪 章" userId="a49aefbc8cdc36ad" providerId="LiveId" clId="{88C0987E-BBC9-4C5E-998F-53ED53206886}" dt="2023-06-07T15:52:57.880" v="519" actId="1076"/>
          <ac:spMkLst>
            <pc:docMk/>
            <pc:sldMk cId="2798226569" sldId="279"/>
            <ac:spMk id="5" creationId="{A97E7486-000B-4A40-8B7D-1CAD4123DF34}"/>
          </ac:spMkLst>
        </pc:spChg>
        <pc:spChg chg="add del mod">
          <ac:chgData name="子豪 章" userId="a49aefbc8cdc36ad" providerId="LiveId" clId="{88C0987E-BBC9-4C5E-998F-53ED53206886}" dt="2023-06-07T15:51:00.351" v="508" actId="21"/>
          <ac:spMkLst>
            <pc:docMk/>
            <pc:sldMk cId="2798226569" sldId="279"/>
            <ac:spMk id="9" creationId="{FEF26684-A075-8942-D781-49CBBDFD338D}"/>
          </ac:spMkLst>
        </pc:spChg>
        <pc:spChg chg="add mod">
          <ac:chgData name="子豪 章" userId="a49aefbc8cdc36ad" providerId="LiveId" clId="{88C0987E-BBC9-4C5E-998F-53ED53206886}" dt="2023-06-07T16:08:59.364" v="605" actId="1076"/>
          <ac:spMkLst>
            <pc:docMk/>
            <pc:sldMk cId="2798226569" sldId="279"/>
            <ac:spMk id="10" creationId="{C06153E5-0092-BA83-A66E-0615AF52C121}"/>
          </ac:spMkLst>
        </pc:spChg>
        <pc:spChg chg="del mod">
          <ac:chgData name="子豪 章" userId="a49aefbc8cdc36ad" providerId="LiveId" clId="{88C0987E-BBC9-4C5E-998F-53ED53206886}" dt="2023-06-06T14:24:23.708" v="26" actId="478"/>
          <ac:spMkLst>
            <pc:docMk/>
            <pc:sldMk cId="2798226569" sldId="279"/>
            <ac:spMk id="11" creationId="{F829FD36-7FA1-4590-B309-9EE1AFC34E65}"/>
          </ac:spMkLst>
        </pc:spChg>
        <pc:spChg chg="add mod">
          <ac:chgData name="子豪 章" userId="a49aefbc8cdc36ad" providerId="LiveId" clId="{88C0987E-BBC9-4C5E-998F-53ED53206886}" dt="2023-06-07T16:08:56.004" v="602" actId="1076"/>
          <ac:spMkLst>
            <pc:docMk/>
            <pc:sldMk cId="2798226569" sldId="279"/>
            <ac:spMk id="12" creationId="{D877E5BE-9800-D959-3786-BB37827FF89D}"/>
          </ac:spMkLst>
        </pc:spChg>
        <pc:spChg chg="del">
          <ac:chgData name="子豪 章" userId="a49aefbc8cdc36ad" providerId="LiveId" clId="{88C0987E-BBC9-4C5E-998F-53ED53206886}" dt="2023-06-06T14:24:23.708" v="26" actId="478"/>
          <ac:spMkLst>
            <pc:docMk/>
            <pc:sldMk cId="2798226569" sldId="279"/>
            <ac:spMk id="20" creationId="{754A5689-7B6A-46C8-80C9-A2368AF0F22A}"/>
          </ac:spMkLst>
        </pc:spChg>
        <pc:spChg chg="del">
          <ac:chgData name="子豪 章" userId="a49aefbc8cdc36ad" providerId="LiveId" clId="{88C0987E-BBC9-4C5E-998F-53ED53206886}" dt="2023-06-06T14:24:23.708" v="26" actId="478"/>
          <ac:spMkLst>
            <pc:docMk/>
            <pc:sldMk cId="2798226569" sldId="279"/>
            <ac:spMk id="22" creationId="{2BDD4460-306E-43A2-B3FC-40A6BFDA7E56}"/>
          </ac:spMkLst>
        </pc:spChg>
        <pc:spChg chg="del mod">
          <ac:chgData name="子豪 章" userId="a49aefbc8cdc36ad" providerId="LiveId" clId="{88C0987E-BBC9-4C5E-998F-53ED53206886}" dt="2023-06-07T15:51:00.351" v="508" actId="21"/>
          <ac:spMkLst>
            <pc:docMk/>
            <pc:sldMk cId="2798226569" sldId="279"/>
            <ac:spMk id="25" creationId="{173DC37E-DEC5-4781-899D-5157DFA96597}"/>
          </ac:spMkLst>
        </pc:spChg>
        <pc:spChg chg="del">
          <ac:chgData name="子豪 章" userId="a49aefbc8cdc36ad" providerId="LiveId" clId="{88C0987E-BBC9-4C5E-998F-53ED53206886}" dt="2023-06-06T14:24:23.708" v="26" actId="478"/>
          <ac:spMkLst>
            <pc:docMk/>
            <pc:sldMk cId="2798226569" sldId="279"/>
            <ac:spMk id="26" creationId="{FA103C6D-8E75-4B9A-9C5A-ACAB5856F2F3}"/>
          </ac:spMkLst>
        </pc:spChg>
        <pc:picChg chg="add mod">
          <ac:chgData name="子豪 章" userId="a49aefbc8cdc36ad" providerId="LiveId" clId="{88C0987E-BBC9-4C5E-998F-53ED53206886}" dt="2023-06-07T16:08:54.141" v="601" actId="14100"/>
          <ac:picMkLst>
            <pc:docMk/>
            <pc:sldMk cId="2798226569" sldId="279"/>
            <ac:picMk id="13" creationId="{B11178EC-732B-C2D8-5DB3-E2191223B42A}"/>
          </ac:picMkLst>
        </pc:picChg>
        <pc:picChg chg="add del mod">
          <ac:chgData name="子豪 章" userId="a49aefbc8cdc36ad" providerId="LiveId" clId="{88C0987E-BBC9-4C5E-998F-53ED53206886}" dt="2023-06-07T15:50:55.851" v="506" actId="21"/>
          <ac:picMkLst>
            <pc:docMk/>
            <pc:sldMk cId="2798226569" sldId="279"/>
            <ac:picMk id="1026" creationId="{AC6E487C-B313-9653-A7DC-6899F8EEAA95}"/>
          </ac:picMkLst>
        </pc:picChg>
        <pc:picChg chg="del">
          <ac:chgData name="子豪 章" userId="a49aefbc8cdc36ad" providerId="LiveId" clId="{88C0987E-BBC9-4C5E-998F-53ED53206886}" dt="2023-06-06T14:24:20.265" v="25" actId="478"/>
          <ac:picMkLst>
            <pc:docMk/>
            <pc:sldMk cId="2798226569" sldId="279"/>
            <ac:picMk id="9218" creationId="{4668DDBD-E67E-45B7-A103-53C825229398}"/>
          </ac:picMkLst>
        </pc:picChg>
        <pc:picChg chg="del">
          <ac:chgData name="子豪 章" userId="a49aefbc8cdc36ad" providerId="LiveId" clId="{88C0987E-BBC9-4C5E-998F-53ED53206886}" dt="2023-06-06T14:24:23.708" v="26" actId="478"/>
          <ac:picMkLst>
            <pc:docMk/>
            <pc:sldMk cId="2798226569" sldId="279"/>
            <ac:picMk id="9220" creationId="{43CBFE37-BB62-4DEE-BCF1-FD75D6CEF832}"/>
          </ac:picMkLst>
        </pc:picChg>
        <pc:picChg chg="del">
          <ac:chgData name="子豪 章" userId="a49aefbc8cdc36ad" providerId="LiveId" clId="{88C0987E-BBC9-4C5E-998F-53ED53206886}" dt="2023-06-06T14:24:23.708" v="26" actId="478"/>
          <ac:picMkLst>
            <pc:docMk/>
            <pc:sldMk cId="2798226569" sldId="279"/>
            <ac:picMk id="9222" creationId="{6D55D7AC-EF5B-43DA-82F3-4487FA5D10B6}"/>
          </ac:picMkLst>
        </pc:picChg>
      </pc:sldChg>
      <pc:sldChg chg="addSp delSp modSp mod">
        <pc:chgData name="子豪 章" userId="a49aefbc8cdc36ad" providerId="LiveId" clId="{88C0987E-BBC9-4C5E-998F-53ED53206886}" dt="2023-06-06T16:06:33.419" v="432"/>
        <pc:sldMkLst>
          <pc:docMk/>
          <pc:sldMk cId="3564657123" sldId="280"/>
        </pc:sldMkLst>
        <pc:spChg chg="del mod">
          <ac:chgData name="子豪 章" userId="a49aefbc8cdc36ad" providerId="LiveId" clId="{88C0987E-BBC9-4C5E-998F-53ED53206886}" dt="2023-06-06T15:17:15.726" v="173" actId="478"/>
          <ac:spMkLst>
            <pc:docMk/>
            <pc:sldMk cId="3564657123" sldId="280"/>
            <ac:spMk id="7" creationId="{6DF6BD10-7181-4260-AD94-A4021FA407D3}"/>
          </ac:spMkLst>
        </pc:spChg>
        <pc:spChg chg="del mod">
          <ac:chgData name="子豪 章" userId="a49aefbc8cdc36ad" providerId="LiveId" clId="{88C0987E-BBC9-4C5E-998F-53ED53206886}" dt="2023-06-06T15:17:15.726" v="173" actId="478"/>
          <ac:spMkLst>
            <pc:docMk/>
            <pc:sldMk cId="3564657123" sldId="280"/>
            <ac:spMk id="8" creationId="{84505CF8-AD3C-40E8-A61F-3E26280AEAC6}"/>
          </ac:spMkLst>
        </pc:spChg>
        <pc:spChg chg="del mod">
          <ac:chgData name="子豪 章" userId="a49aefbc8cdc36ad" providerId="LiveId" clId="{88C0987E-BBC9-4C5E-998F-53ED53206886}" dt="2023-06-06T15:17:15.726" v="173" actId="478"/>
          <ac:spMkLst>
            <pc:docMk/>
            <pc:sldMk cId="3564657123" sldId="280"/>
            <ac:spMk id="9" creationId="{E314C80A-84DC-4208-AA01-2376E9FADE62}"/>
          </ac:spMkLst>
        </pc:spChg>
        <pc:spChg chg="del mod">
          <ac:chgData name="子豪 章" userId="a49aefbc8cdc36ad" providerId="LiveId" clId="{88C0987E-BBC9-4C5E-998F-53ED53206886}" dt="2023-06-06T15:17:15.726" v="173" actId="478"/>
          <ac:spMkLst>
            <pc:docMk/>
            <pc:sldMk cId="3564657123" sldId="280"/>
            <ac:spMk id="10" creationId="{07FB52CD-A306-4CDE-B720-979625A0F897}"/>
          </ac:spMkLst>
        </pc:spChg>
        <pc:spChg chg="add mod">
          <ac:chgData name="子豪 章" userId="a49aefbc8cdc36ad" providerId="LiveId" clId="{88C0987E-BBC9-4C5E-998F-53ED53206886}" dt="2023-06-06T15:34:39.536" v="231" actId="1076"/>
          <ac:spMkLst>
            <pc:docMk/>
            <pc:sldMk cId="3564657123" sldId="280"/>
            <ac:spMk id="19" creationId="{E19EE19D-D862-FF39-340B-7EC204B3BEC0}"/>
          </ac:spMkLst>
        </pc:spChg>
        <pc:spChg chg="add mod">
          <ac:chgData name="子豪 章" userId="a49aefbc8cdc36ad" providerId="LiveId" clId="{88C0987E-BBC9-4C5E-998F-53ED53206886}" dt="2023-06-06T15:41:46.123" v="338" actId="113"/>
          <ac:spMkLst>
            <pc:docMk/>
            <pc:sldMk cId="3564657123" sldId="280"/>
            <ac:spMk id="21" creationId="{A46A71C3-E0E3-A655-0D21-188040014657}"/>
          </ac:spMkLst>
        </pc:spChg>
        <pc:spChg chg="add del">
          <ac:chgData name="子豪 章" userId="a49aefbc8cdc36ad" providerId="LiveId" clId="{88C0987E-BBC9-4C5E-998F-53ED53206886}" dt="2023-06-06T15:31:40.531" v="213" actId="478"/>
          <ac:spMkLst>
            <pc:docMk/>
            <pc:sldMk cId="3564657123" sldId="280"/>
            <ac:spMk id="22" creationId="{BD877F55-1301-3C81-B16E-1C9A376DBDA3}"/>
          </ac:spMkLst>
        </pc:spChg>
        <pc:spChg chg="add mod">
          <ac:chgData name="子豪 章" userId="a49aefbc8cdc36ad" providerId="LiveId" clId="{88C0987E-BBC9-4C5E-998F-53ED53206886}" dt="2023-06-06T16:03:32.977" v="387" actId="20577"/>
          <ac:spMkLst>
            <pc:docMk/>
            <pc:sldMk cId="3564657123" sldId="280"/>
            <ac:spMk id="24" creationId="{F9AB8EC0-51B6-F037-0213-882F2395D1EA}"/>
          </ac:spMkLst>
        </pc:spChg>
        <pc:spChg chg="add mod">
          <ac:chgData name="子豪 章" userId="a49aefbc8cdc36ad" providerId="LiveId" clId="{88C0987E-BBC9-4C5E-998F-53ED53206886}" dt="2023-06-06T16:06:33.419" v="432"/>
          <ac:spMkLst>
            <pc:docMk/>
            <pc:sldMk cId="3564657123" sldId="280"/>
            <ac:spMk id="25" creationId="{D842EE56-13AC-10F3-A24E-E2FF9B0C5715}"/>
          </ac:spMkLst>
        </pc:spChg>
        <pc:spChg chg="add mod">
          <ac:chgData name="子豪 章" userId="a49aefbc8cdc36ad" providerId="LiveId" clId="{88C0987E-BBC9-4C5E-998F-53ED53206886}" dt="2023-06-06T16:03:59.166" v="405"/>
          <ac:spMkLst>
            <pc:docMk/>
            <pc:sldMk cId="3564657123" sldId="280"/>
            <ac:spMk id="26" creationId="{5499C5FE-DAF4-4386-B2C0-10BDCC643B7D}"/>
          </ac:spMkLst>
        </pc:spChg>
        <pc:graphicFrameChg chg="add del mod">
          <ac:chgData name="子豪 章" userId="a49aefbc8cdc36ad" providerId="LiveId" clId="{88C0987E-BBC9-4C5E-998F-53ED53206886}" dt="2023-06-06T14:37:07.161" v="43"/>
          <ac:graphicFrameMkLst>
            <pc:docMk/>
            <pc:sldMk cId="3564657123" sldId="280"/>
            <ac:graphicFrameMk id="2" creationId="{4B1AAD22-E34D-5469-A8AB-14FFFE46DC7F}"/>
          </ac:graphicFrameMkLst>
        </pc:graphicFrameChg>
        <pc:graphicFrameChg chg="add del mod">
          <ac:chgData name="子豪 章" userId="a49aefbc8cdc36ad" providerId="LiveId" clId="{88C0987E-BBC9-4C5E-998F-53ED53206886}" dt="2023-06-06T14:38:59.004" v="50"/>
          <ac:graphicFrameMkLst>
            <pc:docMk/>
            <pc:sldMk cId="3564657123" sldId="280"/>
            <ac:graphicFrameMk id="16" creationId="{A53355B1-32F0-0D46-3B84-2680E4DD77CB}"/>
          </ac:graphicFrameMkLst>
        </pc:graphicFrameChg>
        <pc:picChg chg="del mod">
          <ac:chgData name="子豪 章" userId="a49aefbc8cdc36ad" providerId="LiveId" clId="{88C0987E-BBC9-4C5E-998F-53ED53206886}" dt="2023-06-06T15:17:15.726" v="173" actId="478"/>
          <ac:picMkLst>
            <pc:docMk/>
            <pc:sldMk cId="3564657123" sldId="280"/>
            <ac:picMk id="6" creationId="{C316F87C-87F9-4F6D-B429-3C03E2D84829}"/>
          </ac:picMkLst>
        </pc:picChg>
        <pc:picChg chg="add del mod">
          <ac:chgData name="子豪 章" userId="a49aefbc8cdc36ad" providerId="LiveId" clId="{88C0987E-BBC9-4C5E-998F-53ED53206886}" dt="2023-06-06T14:37:07.161" v="43"/>
          <ac:picMkLst>
            <pc:docMk/>
            <pc:sldMk cId="3564657123" sldId="280"/>
            <ac:picMk id="12" creationId="{E5C5C2FE-681B-670C-2142-F3AC701DFB93}"/>
          </ac:picMkLst>
        </pc:picChg>
        <pc:picChg chg="add del mod">
          <ac:chgData name="子豪 章" userId="a49aefbc8cdc36ad" providerId="LiveId" clId="{88C0987E-BBC9-4C5E-998F-53ED53206886}" dt="2023-06-06T14:37:17.092" v="47" actId="478"/>
          <ac:picMkLst>
            <pc:docMk/>
            <pc:sldMk cId="3564657123" sldId="280"/>
            <ac:picMk id="15" creationId="{917EE47C-EC0B-07A4-59D9-2A496BDFA336}"/>
          </ac:picMkLst>
        </pc:picChg>
        <pc:picChg chg="add mod">
          <ac:chgData name="子豪 章" userId="a49aefbc8cdc36ad" providerId="LiveId" clId="{88C0987E-BBC9-4C5E-998F-53ED53206886}" dt="2023-06-06T15:30:45.839" v="210" actId="1076"/>
          <ac:picMkLst>
            <pc:docMk/>
            <pc:sldMk cId="3564657123" sldId="280"/>
            <ac:picMk id="18" creationId="{D5AE31E0-9E23-2E2E-1B6D-280D01B05BCC}"/>
          </ac:picMkLst>
        </pc:picChg>
        <pc:picChg chg="add del mod">
          <ac:chgData name="子豪 章" userId="a49aefbc8cdc36ad" providerId="LiveId" clId="{88C0987E-BBC9-4C5E-998F-53ED53206886}" dt="2023-06-06T15:40:20.496" v="299" actId="478"/>
          <ac:picMkLst>
            <pc:docMk/>
            <pc:sldMk cId="3564657123" sldId="280"/>
            <ac:picMk id="23" creationId="{E6DA0AEC-6651-4BD3-648C-6D98D4603092}"/>
          </ac:picMkLst>
        </pc:picChg>
        <pc:picChg chg="add mod">
          <ac:chgData name="子豪 章" userId="a49aefbc8cdc36ad" providerId="LiveId" clId="{88C0987E-BBC9-4C5E-998F-53ED53206886}" dt="2023-06-06T15:32:56.834" v="223" actId="1076"/>
          <ac:picMkLst>
            <pc:docMk/>
            <pc:sldMk cId="3564657123" sldId="280"/>
            <ac:picMk id="3074" creationId="{78679C14-C59D-7809-2D70-E4A1134B2C85}"/>
          </ac:picMkLst>
        </pc:picChg>
      </pc:sldChg>
      <pc:sldChg chg="modSp mod">
        <pc:chgData name="子豪 章" userId="a49aefbc8cdc36ad" providerId="LiveId" clId="{88C0987E-BBC9-4C5E-998F-53ED53206886}" dt="2023-06-07T07:47:20.551" v="483" actId="1076"/>
        <pc:sldMkLst>
          <pc:docMk/>
          <pc:sldMk cId="2493402654" sldId="281"/>
        </pc:sldMkLst>
        <pc:spChg chg="mod">
          <ac:chgData name="子豪 章" userId="a49aefbc8cdc36ad" providerId="LiveId" clId="{88C0987E-BBC9-4C5E-998F-53ED53206886}" dt="2023-06-06T15:23:13.870" v="198" actId="1076"/>
          <ac:spMkLst>
            <pc:docMk/>
            <pc:sldMk cId="2493402654" sldId="281"/>
            <ac:spMk id="2" creationId="{33C360F3-4C1C-43AD-B828-54BCF1C7CFD5}"/>
          </ac:spMkLst>
        </pc:spChg>
        <pc:spChg chg="mod">
          <ac:chgData name="子豪 章" userId="a49aefbc8cdc36ad" providerId="LiveId" clId="{88C0987E-BBC9-4C5E-998F-53ED53206886}" dt="2023-06-07T07:47:20.551" v="483" actId="1076"/>
          <ac:spMkLst>
            <pc:docMk/>
            <pc:sldMk cId="2493402654" sldId="281"/>
            <ac:spMk id="15" creationId="{49190053-FDE8-4A7A-B008-8633B452E2DA}"/>
          </ac:spMkLst>
        </pc:spChg>
        <pc:spChg chg="mod">
          <ac:chgData name="子豪 章" userId="a49aefbc8cdc36ad" providerId="LiveId" clId="{88C0987E-BBC9-4C5E-998F-53ED53206886}" dt="2023-06-07T07:47:19.169" v="482" actId="1076"/>
          <ac:spMkLst>
            <pc:docMk/>
            <pc:sldMk cId="2493402654" sldId="281"/>
            <ac:spMk id="21" creationId="{FAD7D86D-3BC3-4B5E-B260-B76BFAC9FF40}"/>
          </ac:spMkLst>
        </pc:spChg>
        <pc:spChg chg="mod">
          <ac:chgData name="子豪 章" userId="a49aefbc8cdc36ad" providerId="LiveId" clId="{88C0987E-BBC9-4C5E-998F-53ED53206886}" dt="2023-06-06T15:34:02.992" v="226" actId="1076"/>
          <ac:spMkLst>
            <pc:docMk/>
            <pc:sldMk cId="2493402654" sldId="281"/>
            <ac:spMk id="22" creationId="{90D2248D-00AF-4125-B909-E64CA8F5D686}"/>
          </ac:spMkLst>
        </pc:spChg>
        <pc:picChg chg="mod">
          <ac:chgData name="子豪 章" userId="a49aefbc8cdc36ad" providerId="LiveId" clId="{88C0987E-BBC9-4C5E-998F-53ED53206886}" dt="2023-06-07T07:40:50.161" v="479" actId="1076"/>
          <ac:picMkLst>
            <pc:docMk/>
            <pc:sldMk cId="2493402654" sldId="281"/>
            <ac:picMk id="7" creationId="{F92CAC75-A239-44E2-94C6-6D4DE876A221}"/>
          </ac:picMkLst>
        </pc:picChg>
      </pc:sldChg>
      <pc:sldChg chg="addSp delSp modSp add mod ord modNotesTx">
        <pc:chgData name="子豪 章" userId="a49aefbc8cdc36ad" providerId="LiveId" clId="{88C0987E-BBC9-4C5E-998F-53ED53206886}" dt="2023-06-08T07:18:44.519" v="999" actId="1076"/>
        <pc:sldMkLst>
          <pc:docMk/>
          <pc:sldMk cId="701352925" sldId="282"/>
        </pc:sldMkLst>
        <pc:spChg chg="del mod">
          <ac:chgData name="子豪 章" userId="a49aefbc8cdc36ad" providerId="LiveId" clId="{88C0987E-BBC9-4C5E-998F-53ED53206886}" dt="2023-06-07T16:08:36.955" v="594" actId="478"/>
          <ac:spMkLst>
            <pc:docMk/>
            <pc:sldMk cId="701352925" sldId="282"/>
            <ac:spMk id="3" creationId="{496A61B3-B576-3E37-6BE7-FC7500CDF7B1}"/>
          </ac:spMkLst>
        </pc:spChg>
        <pc:spChg chg="add del mod">
          <ac:chgData name="子豪 章" userId="a49aefbc8cdc36ad" providerId="LiveId" clId="{88C0987E-BBC9-4C5E-998F-53ED53206886}" dt="2023-06-08T02:18:22.920" v="796"/>
          <ac:spMkLst>
            <pc:docMk/>
            <pc:sldMk cId="701352925" sldId="282"/>
            <ac:spMk id="3" creationId="{F445DC4A-D119-1AFA-DE7C-4F5F9C98FA82}"/>
          </ac:spMkLst>
        </pc:spChg>
        <pc:spChg chg="del">
          <ac:chgData name="子豪 章" userId="a49aefbc8cdc36ad" providerId="LiveId" clId="{88C0987E-BBC9-4C5E-998F-53ED53206886}" dt="2023-06-08T07:18:01.326" v="990" actId="478"/>
          <ac:spMkLst>
            <pc:docMk/>
            <pc:sldMk cId="701352925" sldId="282"/>
            <ac:spMk id="5" creationId="{A97E7486-000B-4A40-8B7D-1CAD4123DF34}"/>
          </ac:spMkLst>
        </pc:spChg>
        <pc:spChg chg="mod">
          <ac:chgData name="子豪 章" userId="a49aefbc8cdc36ad" providerId="LiveId" clId="{88C0987E-BBC9-4C5E-998F-53ED53206886}" dt="2023-06-08T07:17:57.967" v="989"/>
          <ac:spMkLst>
            <pc:docMk/>
            <pc:sldMk cId="701352925" sldId="282"/>
            <ac:spMk id="6" creationId="{DB425855-397F-4883-B1F8-44311A5EDAD6}"/>
          </ac:spMkLst>
        </pc:spChg>
        <pc:spChg chg="add mod">
          <ac:chgData name="子豪 章" userId="a49aefbc8cdc36ad" providerId="LiveId" clId="{88C0987E-BBC9-4C5E-998F-53ED53206886}" dt="2023-06-08T02:18:34.323" v="800" actId="1076"/>
          <ac:spMkLst>
            <pc:docMk/>
            <pc:sldMk cId="701352925" sldId="282"/>
            <ac:spMk id="9" creationId="{AEBF1EE7-8D7B-14DA-A801-C04653C3854B}"/>
          </ac:spMkLst>
        </pc:spChg>
        <pc:spChg chg="add mod">
          <ac:chgData name="子豪 章" userId="a49aefbc8cdc36ad" providerId="LiveId" clId="{88C0987E-BBC9-4C5E-998F-53ED53206886}" dt="2023-06-08T07:18:44.519" v="999" actId="1076"/>
          <ac:spMkLst>
            <pc:docMk/>
            <pc:sldMk cId="701352925" sldId="282"/>
            <ac:spMk id="11" creationId="{DFBDCBD2-CC42-A7E8-31B9-F6DAE8F9B0E4}"/>
          </ac:spMkLst>
        </pc:spChg>
        <pc:spChg chg="del">
          <ac:chgData name="子豪 章" userId="a49aefbc8cdc36ad" providerId="LiveId" clId="{88C0987E-BBC9-4C5E-998F-53ED53206886}" dt="2023-06-07T16:08:33.028" v="592" actId="478"/>
          <ac:spMkLst>
            <pc:docMk/>
            <pc:sldMk cId="701352925" sldId="282"/>
            <ac:spMk id="11" creationId="{F829FD36-7FA1-4590-B309-9EE1AFC34E65}"/>
          </ac:spMkLst>
        </pc:spChg>
        <pc:spChg chg="add mod">
          <ac:chgData name="子豪 章" userId="a49aefbc8cdc36ad" providerId="LiveId" clId="{88C0987E-BBC9-4C5E-998F-53ED53206886}" dt="2023-06-08T02:19:49.181" v="824" actId="1076"/>
          <ac:spMkLst>
            <pc:docMk/>
            <pc:sldMk cId="701352925" sldId="282"/>
            <ac:spMk id="13" creationId="{8D3D909C-BC5C-4B43-843B-7517EE93DE24}"/>
          </ac:spMkLst>
        </pc:spChg>
        <pc:spChg chg="add mod">
          <ac:chgData name="子豪 章" userId="a49aefbc8cdc36ad" providerId="LiveId" clId="{88C0987E-BBC9-4C5E-998F-53ED53206886}" dt="2023-06-08T07:18:26.100" v="998" actId="1076"/>
          <ac:spMkLst>
            <pc:docMk/>
            <pc:sldMk cId="701352925" sldId="282"/>
            <ac:spMk id="14" creationId="{BAAAC56C-8D76-D567-D349-BD488B69DEC9}"/>
          </ac:spMkLst>
        </pc:spChg>
        <pc:spChg chg="add mod">
          <ac:chgData name="子豪 章" userId="a49aefbc8cdc36ad" providerId="LiveId" clId="{88C0987E-BBC9-4C5E-998F-53ED53206886}" dt="2023-06-08T02:19:58.488" v="825" actId="1076"/>
          <ac:spMkLst>
            <pc:docMk/>
            <pc:sldMk cId="701352925" sldId="282"/>
            <ac:spMk id="16" creationId="{19751AA4-AFCC-F3EC-2E47-F229990518B5}"/>
          </ac:spMkLst>
        </pc:spChg>
        <pc:spChg chg="add mod">
          <ac:chgData name="子豪 章" userId="a49aefbc8cdc36ad" providerId="LiveId" clId="{88C0987E-BBC9-4C5E-998F-53ED53206886}" dt="2023-06-08T02:55:13.663" v="908" actId="2711"/>
          <ac:spMkLst>
            <pc:docMk/>
            <pc:sldMk cId="701352925" sldId="282"/>
            <ac:spMk id="18" creationId="{12A99C73-58E9-6327-C8AC-F905BEBAC341}"/>
          </ac:spMkLst>
        </pc:spChg>
        <pc:spChg chg="del">
          <ac:chgData name="子豪 章" userId="a49aefbc8cdc36ad" providerId="LiveId" clId="{88C0987E-BBC9-4C5E-998F-53ED53206886}" dt="2023-06-07T16:08:33.028" v="592" actId="478"/>
          <ac:spMkLst>
            <pc:docMk/>
            <pc:sldMk cId="701352925" sldId="282"/>
            <ac:spMk id="20" creationId="{754A5689-7B6A-46C8-80C9-A2368AF0F22A}"/>
          </ac:spMkLst>
        </pc:spChg>
        <pc:spChg chg="add del">
          <ac:chgData name="子豪 章" userId="a49aefbc8cdc36ad" providerId="LiveId" clId="{88C0987E-BBC9-4C5E-998F-53ED53206886}" dt="2023-06-07T16:08:33.028" v="592" actId="478"/>
          <ac:spMkLst>
            <pc:docMk/>
            <pc:sldMk cId="701352925" sldId="282"/>
            <ac:spMk id="22" creationId="{2BDD4460-306E-43A2-B3FC-40A6BFDA7E56}"/>
          </ac:spMkLst>
        </pc:spChg>
        <pc:spChg chg="mod">
          <ac:chgData name="子豪 章" userId="a49aefbc8cdc36ad" providerId="LiveId" clId="{88C0987E-BBC9-4C5E-998F-53ED53206886}" dt="2023-06-08T07:18:19.384" v="996" actId="1076"/>
          <ac:spMkLst>
            <pc:docMk/>
            <pc:sldMk cId="701352925" sldId="282"/>
            <ac:spMk id="25" creationId="{173DC37E-DEC5-4781-899D-5157DFA96597}"/>
          </ac:spMkLst>
        </pc:spChg>
        <pc:spChg chg="add del">
          <ac:chgData name="子豪 章" userId="a49aefbc8cdc36ad" providerId="LiveId" clId="{88C0987E-BBC9-4C5E-998F-53ED53206886}" dt="2023-06-07T16:08:33.028" v="592" actId="478"/>
          <ac:spMkLst>
            <pc:docMk/>
            <pc:sldMk cId="701352925" sldId="282"/>
            <ac:spMk id="26" creationId="{FA103C6D-8E75-4B9A-9C5A-ACAB5856F2F3}"/>
          </ac:spMkLst>
        </pc:spChg>
        <pc:picChg chg="add mod">
          <ac:chgData name="子豪 章" userId="a49aefbc8cdc36ad" providerId="LiveId" clId="{88C0987E-BBC9-4C5E-998F-53ED53206886}" dt="2023-06-08T07:18:21.142" v="997" actId="1076"/>
          <ac:picMkLst>
            <pc:docMk/>
            <pc:sldMk cId="701352925" sldId="282"/>
            <ac:picMk id="1026" creationId="{5C7265AD-D897-2A51-C077-4DCF2642E7C5}"/>
          </ac:picMkLst>
        </pc:picChg>
        <pc:picChg chg="add mod">
          <ac:chgData name="子豪 章" userId="a49aefbc8cdc36ad" providerId="LiveId" clId="{88C0987E-BBC9-4C5E-998F-53ED53206886}" dt="2023-06-08T02:18:34.323" v="800" actId="1076"/>
          <ac:picMkLst>
            <pc:docMk/>
            <pc:sldMk cId="701352925" sldId="282"/>
            <ac:picMk id="1028" creationId="{D4590DE7-20EA-900E-6DA3-26B9C90CB2E4}"/>
          </ac:picMkLst>
        </pc:picChg>
        <pc:picChg chg="add del">
          <ac:chgData name="子豪 章" userId="a49aefbc8cdc36ad" providerId="LiveId" clId="{88C0987E-BBC9-4C5E-998F-53ED53206886}" dt="2023-06-07T16:08:33.028" v="592" actId="478"/>
          <ac:picMkLst>
            <pc:docMk/>
            <pc:sldMk cId="701352925" sldId="282"/>
            <ac:picMk id="9218" creationId="{4668DDBD-E67E-45B7-A103-53C825229398}"/>
          </ac:picMkLst>
        </pc:picChg>
        <pc:picChg chg="add del">
          <ac:chgData name="子豪 章" userId="a49aefbc8cdc36ad" providerId="LiveId" clId="{88C0987E-BBC9-4C5E-998F-53ED53206886}" dt="2023-06-07T16:08:33.028" v="592" actId="478"/>
          <ac:picMkLst>
            <pc:docMk/>
            <pc:sldMk cId="701352925" sldId="282"/>
            <ac:picMk id="9220" creationId="{43CBFE37-BB62-4DEE-BCF1-FD75D6CEF832}"/>
          </ac:picMkLst>
        </pc:picChg>
        <pc:picChg chg="add del">
          <ac:chgData name="子豪 章" userId="a49aefbc8cdc36ad" providerId="LiveId" clId="{88C0987E-BBC9-4C5E-998F-53ED53206886}" dt="2023-06-07T16:08:33.028" v="592" actId="478"/>
          <ac:picMkLst>
            <pc:docMk/>
            <pc:sldMk cId="701352925" sldId="282"/>
            <ac:picMk id="9222" creationId="{6D55D7AC-EF5B-43DA-82F3-4487FA5D10B6}"/>
          </ac:picMkLst>
        </pc:picChg>
      </pc:sldChg>
      <pc:sldChg chg="addSp delSp modSp add mod">
        <pc:chgData name="子豪 章" userId="a49aefbc8cdc36ad" providerId="LiveId" clId="{88C0987E-BBC9-4C5E-998F-53ED53206886}" dt="2023-06-08T02:56:40.352" v="926" actId="20577"/>
        <pc:sldMkLst>
          <pc:docMk/>
          <pc:sldMk cId="3224539584" sldId="283"/>
        </pc:sldMkLst>
        <pc:spChg chg="add mod">
          <ac:chgData name="子豪 章" userId="a49aefbc8cdc36ad" providerId="LiveId" clId="{88C0987E-BBC9-4C5E-998F-53ED53206886}" dt="2023-06-08T02:55:41.033" v="915" actId="1076"/>
          <ac:spMkLst>
            <pc:docMk/>
            <pc:sldMk cId="3224539584" sldId="283"/>
            <ac:spMk id="6" creationId="{7AC757A4-ED91-4A33-4B46-39038104C2A5}"/>
          </ac:spMkLst>
        </pc:spChg>
        <pc:spChg chg="add mod">
          <ac:chgData name="子豪 章" userId="a49aefbc8cdc36ad" providerId="LiveId" clId="{88C0987E-BBC9-4C5E-998F-53ED53206886}" dt="2023-06-06T15:39:01.114" v="276" actId="1076"/>
          <ac:spMkLst>
            <pc:docMk/>
            <pc:sldMk cId="3224539584" sldId="283"/>
            <ac:spMk id="8" creationId="{7E083DB6-9A1C-7FDD-E665-E871B33B8D85}"/>
          </ac:spMkLst>
        </pc:spChg>
        <pc:spChg chg="mod">
          <ac:chgData name="子豪 章" userId="a49aefbc8cdc36ad" providerId="LiveId" clId="{88C0987E-BBC9-4C5E-998F-53ED53206886}" dt="2023-06-08T02:56:40.352" v="926" actId="20577"/>
          <ac:spMkLst>
            <pc:docMk/>
            <pc:sldMk cId="3224539584" sldId="283"/>
            <ac:spMk id="10" creationId="{A002E14A-8B27-4984-81BB-938016B84DAA}"/>
          </ac:spMkLst>
        </pc:spChg>
        <pc:spChg chg="mod">
          <ac:chgData name="子豪 章" userId="a49aefbc8cdc36ad" providerId="LiveId" clId="{88C0987E-BBC9-4C5E-998F-53ED53206886}" dt="2023-06-06T15:37:45.129" v="262" actId="1076"/>
          <ac:spMkLst>
            <pc:docMk/>
            <pc:sldMk cId="3224539584" sldId="283"/>
            <ac:spMk id="13" creationId="{788A8A82-D1BA-48DD-A3FA-DC8738FABB91}"/>
          </ac:spMkLst>
        </pc:spChg>
        <pc:spChg chg="del">
          <ac:chgData name="子豪 章" userId="a49aefbc8cdc36ad" providerId="LiveId" clId="{88C0987E-BBC9-4C5E-998F-53ED53206886}" dt="2023-06-08T02:55:36.527" v="914" actId="478"/>
          <ac:spMkLst>
            <pc:docMk/>
            <pc:sldMk cId="3224539584" sldId="283"/>
            <ac:spMk id="16" creationId="{B3B77E0B-E3D1-4A47-AA54-5F26F082D4AA}"/>
          </ac:spMkLst>
        </pc:spChg>
        <pc:spChg chg="del">
          <ac:chgData name="子豪 章" userId="a49aefbc8cdc36ad" providerId="LiveId" clId="{88C0987E-BBC9-4C5E-998F-53ED53206886}" dt="2023-06-06T15:36:47.015" v="236" actId="478"/>
          <ac:spMkLst>
            <pc:docMk/>
            <pc:sldMk cId="3224539584" sldId="283"/>
            <ac:spMk id="19" creationId="{E19EE19D-D862-FF39-340B-7EC204B3BEC0}"/>
          </ac:spMkLst>
        </pc:spChg>
        <pc:spChg chg="del">
          <ac:chgData name="子豪 章" userId="a49aefbc8cdc36ad" providerId="LiveId" clId="{88C0987E-BBC9-4C5E-998F-53ED53206886}" dt="2023-06-06T15:36:47.015" v="236" actId="478"/>
          <ac:spMkLst>
            <pc:docMk/>
            <pc:sldMk cId="3224539584" sldId="283"/>
            <ac:spMk id="21" creationId="{A46A71C3-E0E3-A655-0D21-188040014657}"/>
          </ac:spMkLst>
        </pc:spChg>
        <pc:picChg chg="del">
          <ac:chgData name="子豪 章" userId="a49aefbc8cdc36ad" providerId="LiveId" clId="{88C0987E-BBC9-4C5E-998F-53ED53206886}" dt="2023-06-06T15:36:47.015" v="236" actId="478"/>
          <ac:picMkLst>
            <pc:docMk/>
            <pc:sldMk cId="3224539584" sldId="283"/>
            <ac:picMk id="18" creationId="{D5AE31E0-9E23-2E2E-1B6D-280D01B05BCC}"/>
          </ac:picMkLst>
        </pc:picChg>
        <pc:picChg chg="mod">
          <ac:chgData name="子豪 章" userId="a49aefbc8cdc36ad" providerId="LiveId" clId="{88C0987E-BBC9-4C5E-998F-53ED53206886}" dt="2023-06-06T16:03:11.642" v="386" actId="1076"/>
          <ac:picMkLst>
            <pc:docMk/>
            <pc:sldMk cId="3224539584" sldId="283"/>
            <ac:picMk id="23" creationId="{E6DA0AEC-6651-4BD3-648C-6D98D4603092}"/>
          </ac:picMkLst>
        </pc:picChg>
        <pc:picChg chg="del">
          <ac:chgData name="子豪 章" userId="a49aefbc8cdc36ad" providerId="LiveId" clId="{88C0987E-BBC9-4C5E-998F-53ED53206886}" dt="2023-06-06T15:36:47.015" v="236" actId="478"/>
          <ac:picMkLst>
            <pc:docMk/>
            <pc:sldMk cId="3224539584" sldId="283"/>
            <ac:picMk id="3074" creationId="{78679C14-C59D-7809-2D70-E4A1134B2C85}"/>
          </ac:picMkLst>
        </pc:picChg>
      </pc:sldChg>
      <pc:sldChg chg="modSp mod">
        <pc:chgData name="子豪 章" userId="a49aefbc8cdc36ad" providerId="LiveId" clId="{88C0987E-BBC9-4C5E-998F-53ED53206886}" dt="2023-06-07T16:13:23.932" v="606" actId="1076"/>
        <pc:sldMkLst>
          <pc:docMk/>
          <pc:sldMk cId="1613509733" sldId="284"/>
        </pc:sldMkLst>
        <pc:spChg chg="mod">
          <ac:chgData name="子豪 章" userId="a49aefbc8cdc36ad" providerId="LiveId" clId="{88C0987E-BBC9-4C5E-998F-53ED53206886}" dt="2023-06-07T16:13:23.932" v="606" actId="1076"/>
          <ac:spMkLst>
            <pc:docMk/>
            <pc:sldMk cId="1613509733" sldId="284"/>
            <ac:spMk id="13" creationId="{C26732B1-ACB5-4B08-971C-FA6DEE61A930}"/>
          </ac:spMkLst>
        </pc:spChg>
      </pc:sldChg>
      <pc:sldChg chg="addSp modSp new del mod">
        <pc:chgData name="子豪 章" userId="a49aefbc8cdc36ad" providerId="LiveId" clId="{88C0987E-BBC9-4C5E-998F-53ED53206886}" dt="2023-06-11T02:58:12.966" v="1873" actId="2696"/>
        <pc:sldMkLst>
          <pc:docMk/>
          <pc:sldMk cId="842038271" sldId="285"/>
        </pc:sldMkLst>
        <pc:spChg chg="add mod">
          <ac:chgData name="子豪 章" userId="a49aefbc8cdc36ad" providerId="LiveId" clId="{88C0987E-BBC9-4C5E-998F-53ED53206886}" dt="2023-06-07T07:22:54.672" v="436" actId="1076"/>
          <ac:spMkLst>
            <pc:docMk/>
            <pc:sldMk cId="842038271" sldId="285"/>
            <ac:spMk id="3" creationId="{00A5F12A-8158-A006-D541-27F452B0A9AD}"/>
          </ac:spMkLst>
        </pc:spChg>
        <pc:spChg chg="mod">
          <ac:chgData name="子豪 章" userId="a49aefbc8cdc36ad" providerId="LiveId" clId="{88C0987E-BBC9-4C5E-998F-53ED53206886}" dt="2023-06-10T02:46:38.868" v="1076" actId="1076"/>
          <ac:spMkLst>
            <pc:docMk/>
            <pc:sldMk cId="842038271" sldId="285"/>
            <ac:spMk id="5" creationId="{96CA591E-C044-4275-82D0-E11B0E5967C1}"/>
          </ac:spMkLst>
        </pc:spChg>
      </pc:sldChg>
      <pc:sldChg chg="addSp delSp modSp add del mod">
        <pc:chgData name="子豪 章" userId="a49aefbc8cdc36ad" providerId="LiveId" clId="{88C0987E-BBC9-4C5E-998F-53ED53206886}" dt="2023-06-11T02:58:12.966" v="1873" actId="2696"/>
        <pc:sldMkLst>
          <pc:docMk/>
          <pc:sldMk cId="1438860368" sldId="286"/>
        </pc:sldMkLst>
        <pc:spChg chg="add mod">
          <ac:chgData name="子豪 章" userId="a49aefbc8cdc36ad" providerId="LiveId" clId="{88C0987E-BBC9-4C5E-998F-53ED53206886}" dt="2023-06-07T07:36:44.435" v="475" actId="20577"/>
          <ac:spMkLst>
            <pc:docMk/>
            <pc:sldMk cId="1438860368" sldId="286"/>
            <ac:spMk id="2" creationId="{9DA6B76B-8740-4513-FA6D-417D19C4E361}"/>
          </ac:spMkLst>
        </pc:spChg>
        <pc:spChg chg="mod">
          <ac:chgData name="子豪 章" userId="a49aefbc8cdc36ad" providerId="LiveId" clId="{88C0987E-BBC9-4C5E-998F-53ED53206886}" dt="2023-06-07T07:36:26.635" v="464"/>
          <ac:spMkLst>
            <pc:docMk/>
            <pc:sldMk cId="1438860368" sldId="286"/>
            <ac:spMk id="5" creationId="{FB1A7160-29C1-42C6-82BA-35DD2BCD62FE}"/>
          </ac:spMkLst>
        </pc:spChg>
        <pc:spChg chg="del">
          <ac:chgData name="子豪 章" userId="a49aefbc8cdc36ad" providerId="LiveId" clId="{88C0987E-BBC9-4C5E-998F-53ED53206886}" dt="2023-06-07T07:36:31.140" v="465" actId="478"/>
          <ac:spMkLst>
            <pc:docMk/>
            <pc:sldMk cId="1438860368" sldId="286"/>
            <ac:spMk id="8" creationId="{FB4D87DA-FDA1-4494-8452-C70E1E74BC76}"/>
          </ac:spMkLst>
        </pc:spChg>
      </pc:sldChg>
      <pc:sldChg chg="addSp delSp modSp new mod">
        <pc:chgData name="子豪 章" userId="a49aefbc8cdc36ad" providerId="LiveId" clId="{88C0987E-BBC9-4C5E-998F-53ED53206886}" dt="2023-06-08T07:18:56.091" v="1001" actId="1076"/>
        <pc:sldMkLst>
          <pc:docMk/>
          <pc:sldMk cId="2164893562" sldId="287"/>
        </pc:sldMkLst>
        <pc:spChg chg="add mod">
          <ac:chgData name="子豪 章" userId="a49aefbc8cdc36ad" providerId="LiveId" clId="{88C0987E-BBC9-4C5E-998F-53ED53206886}" dt="2023-06-08T07:18:56.091" v="1001" actId="1076"/>
          <ac:spMkLst>
            <pc:docMk/>
            <pc:sldMk cId="2164893562" sldId="287"/>
            <ac:spMk id="3" creationId="{53F5400F-5CD7-5960-187B-42E87FBC0298}"/>
          </ac:spMkLst>
        </pc:spChg>
        <pc:spChg chg="add mod">
          <ac:chgData name="子豪 章" userId="a49aefbc8cdc36ad" providerId="LiveId" clId="{88C0987E-BBC9-4C5E-998F-53ED53206886}" dt="2023-06-07T15:51:01.697" v="509"/>
          <ac:spMkLst>
            <pc:docMk/>
            <pc:sldMk cId="2164893562" sldId="287"/>
            <ac:spMk id="4" creationId="{A4113612-A7A3-43B9-1852-98766DF32BB7}"/>
          </ac:spMkLst>
        </pc:spChg>
        <pc:spChg chg="add del mod">
          <ac:chgData name="子豪 章" userId="a49aefbc8cdc36ad" providerId="LiveId" clId="{88C0987E-BBC9-4C5E-998F-53ED53206886}" dt="2023-06-07T15:53:13.109" v="522"/>
          <ac:spMkLst>
            <pc:docMk/>
            <pc:sldMk cId="2164893562" sldId="287"/>
            <ac:spMk id="5" creationId="{110B40D6-7610-CC41-D3C8-05F17CC09C9B}"/>
          </ac:spMkLst>
        </pc:spChg>
        <pc:spChg chg="add del mod">
          <ac:chgData name="子豪 章" userId="a49aefbc8cdc36ad" providerId="LiveId" clId="{88C0987E-BBC9-4C5E-998F-53ED53206886}" dt="2023-06-07T15:53:13.109" v="522"/>
          <ac:spMkLst>
            <pc:docMk/>
            <pc:sldMk cId="2164893562" sldId="287"/>
            <ac:spMk id="6" creationId="{3CD1EF00-CD2E-3754-ABFD-C73FFDB04C9F}"/>
          </ac:spMkLst>
        </pc:spChg>
        <pc:spChg chg="add del mod">
          <ac:chgData name="子豪 章" userId="a49aefbc8cdc36ad" providerId="LiveId" clId="{88C0987E-BBC9-4C5E-998F-53ED53206886}" dt="2023-06-07T15:53:20.111" v="524"/>
          <ac:spMkLst>
            <pc:docMk/>
            <pc:sldMk cId="2164893562" sldId="287"/>
            <ac:spMk id="7" creationId="{7A1A966E-0739-7674-AD24-75191B7E8598}"/>
          </ac:spMkLst>
        </pc:spChg>
        <pc:spChg chg="add del mod">
          <ac:chgData name="子豪 章" userId="a49aefbc8cdc36ad" providerId="LiveId" clId="{88C0987E-BBC9-4C5E-998F-53ED53206886}" dt="2023-06-07T15:53:20.111" v="524"/>
          <ac:spMkLst>
            <pc:docMk/>
            <pc:sldMk cId="2164893562" sldId="287"/>
            <ac:spMk id="8" creationId="{B855F17D-D85A-C368-7F8B-11B0856DCFE0}"/>
          </ac:spMkLst>
        </pc:spChg>
        <pc:spChg chg="add del mod">
          <ac:chgData name="子豪 章" userId="a49aefbc8cdc36ad" providerId="LiveId" clId="{88C0987E-BBC9-4C5E-998F-53ED53206886}" dt="2023-06-07T15:53:26.724" v="526"/>
          <ac:spMkLst>
            <pc:docMk/>
            <pc:sldMk cId="2164893562" sldId="287"/>
            <ac:spMk id="9" creationId="{31F020FF-3E32-6EBD-BFC9-9CADC7B4507A}"/>
          </ac:spMkLst>
        </pc:spChg>
        <pc:spChg chg="add del mod">
          <ac:chgData name="子豪 章" userId="a49aefbc8cdc36ad" providerId="LiveId" clId="{88C0987E-BBC9-4C5E-998F-53ED53206886}" dt="2023-06-07T15:53:26.724" v="526"/>
          <ac:spMkLst>
            <pc:docMk/>
            <pc:sldMk cId="2164893562" sldId="287"/>
            <ac:spMk id="10" creationId="{4922CC48-DC24-BFE9-6FB8-16A6BF4395C2}"/>
          </ac:spMkLst>
        </pc:spChg>
        <pc:spChg chg="add mod">
          <ac:chgData name="子豪 章" userId="a49aefbc8cdc36ad" providerId="LiveId" clId="{88C0987E-BBC9-4C5E-998F-53ED53206886}" dt="2023-06-07T15:53:37.552" v="527"/>
          <ac:spMkLst>
            <pc:docMk/>
            <pc:sldMk cId="2164893562" sldId="287"/>
            <ac:spMk id="11" creationId="{5AC6B07B-78D6-4078-DA82-AE30A558C5D8}"/>
          </ac:spMkLst>
        </pc:spChg>
        <pc:spChg chg="add mod">
          <ac:chgData name="子豪 章" userId="a49aefbc8cdc36ad" providerId="LiveId" clId="{88C0987E-BBC9-4C5E-998F-53ED53206886}" dt="2023-06-07T15:54:09.449" v="549"/>
          <ac:spMkLst>
            <pc:docMk/>
            <pc:sldMk cId="2164893562" sldId="287"/>
            <ac:spMk id="12" creationId="{511BB153-D2F3-E1C7-646E-73818625CE50}"/>
          </ac:spMkLst>
        </pc:spChg>
        <pc:spChg chg="add mod">
          <ac:chgData name="子豪 章" userId="a49aefbc8cdc36ad" providerId="LiveId" clId="{88C0987E-BBC9-4C5E-998F-53ED53206886}" dt="2023-06-07T15:53:37.552" v="527"/>
          <ac:spMkLst>
            <pc:docMk/>
            <pc:sldMk cId="2164893562" sldId="287"/>
            <ac:spMk id="14" creationId="{FB3B5EF1-AD89-4461-0E55-EBF9B8982209}"/>
          </ac:spMkLst>
        </pc:spChg>
        <pc:picChg chg="add mod">
          <ac:chgData name="子豪 章" userId="a49aefbc8cdc36ad" providerId="LiveId" clId="{88C0987E-BBC9-4C5E-998F-53ED53206886}" dt="2023-06-07T16:03:29.935" v="575" actId="1076"/>
          <ac:picMkLst>
            <pc:docMk/>
            <pc:sldMk cId="2164893562" sldId="287"/>
            <ac:picMk id="2" creationId="{B3D58167-2040-84C1-D10A-F924884AF15F}"/>
          </ac:picMkLst>
        </pc:picChg>
        <pc:cxnChg chg="add mod">
          <ac:chgData name="子豪 章" userId="a49aefbc8cdc36ad" providerId="LiveId" clId="{88C0987E-BBC9-4C5E-998F-53ED53206886}" dt="2023-06-07T15:53:37.552" v="527"/>
          <ac:cxnSpMkLst>
            <pc:docMk/>
            <pc:sldMk cId="2164893562" sldId="287"/>
            <ac:cxnSpMk id="13" creationId="{33E640A7-2E2F-0047-9428-D0DE3BE65A39}"/>
          </ac:cxnSpMkLst>
        </pc:cxnChg>
      </pc:sldChg>
      <pc:sldChg chg="new del">
        <pc:chgData name="子豪 章" userId="a49aefbc8cdc36ad" providerId="LiveId" clId="{88C0987E-BBC9-4C5E-998F-53ED53206886}" dt="2023-06-08T02:04:53.543" v="633" actId="47"/>
        <pc:sldMkLst>
          <pc:docMk/>
          <pc:sldMk cId="3999316895" sldId="288"/>
        </pc:sldMkLst>
      </pc:sldChg>
      <pc:sldChg chg="modSp add mod">
        <pc:chgData name="子豪 章" userId="a49aefbc8cdc36ad" providerId="LiveId" clId="{88C0987E-BBC9-4C5E-998F-53ED53206886}" dt="2023-06-08T15:01:28.544" v="1014" actId="1076"/>
        <pc:sldMkLst>
          <pc:docMk/>
          <pc:sldMk cId="1165965489" sldId="289"/>
        </pc:sldMkLst>
        <pc:spChg chg="mod">
          <ac:chgData name="子豪 章" userId="a49aefbc8cdc36ad" providerId="LiveId" clId="{88C0987E-BBC9-4C5E-998F-53ED53206886}" dt="2023-06-08T15:01:28.544" v="1014" actId="1076"/>
          <ac:spMkLst>
            <pc:docMk/>
            <pc:sldMk cId="1165965489" sldId="289"/>
            <ac:spMk id="5" creationId="{B1574686-39CF-49FA-A088-E393FEF1E234}"/>
          </ac:spMkLst>
        </pc:spChg>
        <pc:spChg chg="mod">
          <ac:chgData name="子豪 章" userId="a49aefbc8cdc36ad" providerId="LiveId" clId="{88C0987E-BBC9-4C5E-998F-53ED53206886}" dt="2023-06-08T02:07:26.040" v="686" actId="1076"/>
          <ac:spMkLst>
            <pc:docMk/>
            <pc:sldMk cId="1165965489" sldId="289"/>
            <ac:spMk id="19" creationId="{8F5C99EC-8259-480B-ABE2-F9C681DE6710}"/>
          </ac:spMkLst>
        </pc:spChg>
      </pc:sldChg>
      <pc:sldChg chg="delSp modSp add mod">
        <pc:chgData name="子豪 章" userId="a49aefbc8cdc36ad" providerId="LiveId" clId="{88C0987E-BBC9-4C5E-998F-53ED53206886}" dt="2023-06-10T03:44:37.795" v="1220" actId="113"/>
        <pc:sldMkLst>
          <pc:docMk/>
          <pc:sldMk cId="1885267291" sldId="290"/>
        </pc:sldMkLst>
        <pc:spChg chg="del">
          <ac:chgData name="子豪 章" userId="a49aefbc8cdc36ad" providerId="LiveId" clId="{88C0987E-BBC9-4C5E-998F-53ED53206886}" dt="2023-06-08T07:20:23.068" v="1013" actId="478"/>
          <ac:spMkLst>
            <pc:docMk/>
            <pc:sldMk cId="1885267291" sldId="290"/>
            <ac:spMk id="3" creationId="{2E01F4CA-655E-431C-2157-20946BEBF96C}"/>
          </ac:spMkLst>
        </pc:spChg>
        <pc:spChg chg="del">
          <ac:chgData name="子豪 章" userId="a49aefbc8cdc36ad" providerId="LiveId" clId="{88C0987E-BBC9-4C5E-998F-53ED53206886}" dt="2023-06-08T07:20:23.068" v="1013" actId="478"/>
          <ac:spMkLst>
            <pc:docMk/>
            <pc:sldMk cId="1885267291" sldId="290"/>
            <ac:spMk id="4" creationId="{9B19DDA6-611A-BE16-EC1C-A8224C4DB202}"/>
          </ac:spMkLst>
        </pc:spChg>
        <pc:spChg chg="del">
          <ac:chgData name="子豪 章" userId="a49aefbc8cdc36ad" providerId="LiveId" clId="{88C0987E-BBC9-4C5E-998F-53ED53206886}" dt="2023-06-08T07:20:23.068" v="1013" actId="478"/>
          <ac:spMkLst>
            <pc:docMk/>
            <pc:sldMk cId="1885267291" sldId="290"/>
            <ac:spMk id="5" creationId="{F29A6BEB-6BD4-55D8-72DF-71478A7F5498}"/>
          </ac:spMkLst>
        </pc:spChg>
        <pc:spChg chg="mod">
          <ac:chgData name="子豪 章" userId="a49aefbc8cdc36ad" providerId="LiveId" clId="{88C0987E-BBC9-4C5E-998F-53ED53206886}" dt="2023-06-08T07:17:23.734" v="987"/>
          <ac:spMkLst>
            <pc:docMk/>
            <pc:sldMk cId="1885267291" sldId="290"/>
            <ac:spMk id="6" creationId="{DB425855-397F-4883-B1F8-44311A5EDAD6}"/>
          </ac:spMkLst>
        </pc:spChg>
        <pc:spChg chg="mod">
          <ac:chgData name="子豪 章" userId="a49aefbc8cdc36ad" providerId="LiveId" clId="{88C0987E-BBC9-4C5E-998F-53ED53206886}" dt="2023-06-08T15:07:53.463" v="1043" actId="1076"/>
          <ac:spMkLst>
            <pc:docMk/>
            <pc:sldMk cId="1885267291" sldId="290"/>
            <ac:spMk id="9" creationId="{65725154-CCAA-445E-B867-C0BDA209222C}"/>
          </ac:spMkLst>
        </pc:spChg>
        <pc:spChg chg="del">
          <ac:chgData name="子豪 章" userId="a49aefbc8cdc36ad" providerId="LiveId" clId="{88C0987E-BBC9-4C5E-998F-53ED53206886}" dt="2023-06-08T07:20:23.068" v="1013" actId="478"/>
          <ac:spMkLst>
            <pc:docMk/>
            <pc:sldMk cId="1885267291" sldId="290"/>
            <ac:spMk id="10" creationId="{0D0E9053-C1CC-5193-C3F6-C0D41979CD5B}"/>
          </ac:spMkLst>
        </pc:spChg>
        <pc:spChg chg="mod">
          <ac:chgData name="子豪 章" userId="a49aefbc8cdc36ad" providerId="LiveId" clId="{88C0987E-BBC9-4C5E-998F-53ED53206886}" dt="2023-06-10T03:44:37.795" v="1220" actId="113"/>
          <ac:spMkLst>
            <pc:docMk/>
            <pc:sldMk cId="1885267291" sldId="290"/>
            <ac:spMk id="11" creationId="{E84F8696-CC3E-4122-94FA-B6D7BAE72A80}"/>
          </ac:spMkLst>
        </pc:spChg>
        <pc:spChg chg="mod">
          <ac:chgData name="子豪 章" userId="a49aefbc8cdc36ad" providerId="LiveId" clId="{88C0987E-BBC9-4C5E-998F-53ED53206886}" dt="2023-06-08T15:07:44.697" v="1040" actId="1076"/>
          <ac:spMkLst>
            <pc:docMk/>
            <pc:sldMk cId="1885267291" sldId="290"/>
            <ac:spMk id="13" creationId="{173912A2-1A52-48B3-97E3-D8EB0715A439}"/>
          </ac:spMkLst>
        </pc:spChg>
        <pc:spChg chg="mod">
          <ac:chgData name="子豪 章" userId="a49aefbc8cdc36ad" providerId="LiveId" clId="{88C0987E-BBC9-4C5E-998F-53ED53206886}" dt="2023-06-08T15:01:59.472" v="1017" actId="113"/>
          <ac:spMkLst>
            <pc:docMk/>
            <pc:sldMk cId="1885267291" sldId="290"/>
            <ac:spMk id="15" creationId="{64D1A196-6D35-4DC9-A9A2-27749FD98D74}"/>
          </ac:spMkLst>
        </pc:spChg>
        <pc:picChg chg="del">
          <ac:chgData name="子豪 章" userId="a49aefbc8cdc36ad" providerId="LiveId" clId="{88C0987E-BBC9-4C5E-998F-53ED53206886}" dt="2023-06-08T07:20:23.068" v="1013" actId="478"/>
          <ac:picMkLst>
            <pc:docMk/>
            <pc:sldMk cId="1885267291" sldId="290"/>
            <ac:picMk id="1026" creationId="{4414BCEB-C2FD-A48D-F43C-662A708FE65D}"/>
          </ac:picMkLst>
        </pc:picChg>
      </pc:sldChg>
      <pc:sldChg chg="addSp delSp modSp mod ord setBg">
        <pc:chgData name="子豪 章" userId="a49aefbc8cdc36ad" providerId="LiveId" clId="{88C0987E-BBC9-4C5E-998F-53ED53206886}" dt="2023-06-11T13:36:18.563" v="1980"/>
        <pc:sldMkLst>
          <pc:docMk/>
          <pc:sldMk cId="3880718547" sldId="291"/>
        </pc:sldMkLst>
        <pc:spChg chg="mod">
          <ac:chgData name="子豪 章" userId="a49aefbc8cdc36ad" providerId="LiveId" clId="{88C0987E-BBC9-4C5E-998F-53ED53206886}" dt="2023-06-11T13:32:04.603" v="1942" actId="1076"/>
          <ac:spMkLst>
            <pc:docMk/>
            <pc:sldMk cId="3880718547" sldId="291"/>
            <ac:spMk id="2" creationId="{B6739931-E2E5-4EE0-837C-F4F0A4C078FE}"/>
          </ac:spMkLst>
        </pc:spChg>
        <pc:spChg chg="mod">
          <ac:chgData name="子豪 章" userId="a49aefbc8cdc36ad" providerId="LiveId" clId="{88C0987E-BBC9-4C5E-998F-53ED53206886}" dt="2023-06-11T13:32:04.603" v="1942" actId="1076"/>
          <ac:spMkLst>
            <pc:docMk/>
            <pc:sldMk cId="3880718547" sldId="291"/>
            <ac:spMk id="3" creationId="{203797D8-109F-4B3E-8E95-9D2B43A57F9F}"/>
          </ac:spMkLst>
        </pc:spChg>
        <pc:spChg chg="add del mod">
          <ac:chgData name="子豪 章" userId="a49aefbc8cdc36ad" providerId="LiveId" clId="{88C0987E-BBC9-4C5E-998F-53ED53206886}" dt="2023-06-11T13:32:39.334" v="1948" actId="478"/>
          <ac:spMkLst>
            <pc:docMk/>
            <pc:sldMk cId="3880718547" sldId="291"/>
            <ac:spMk id="5" creationId="{D039EFFF-32C2-5568-4147-C79BA03AC17C}"/>
          </ac:spMkLst>
        </pc:spChg>
        <pc:spChg chg="add del mod">
          <ac:chgData name="子豪 章" userId="a49aefbc8cdc36ad" providerId="LiveId" clId="{88C0987E-BBC9-4C5E-998F-53ED53206886}" dt="2023-06-11T02:55:44.296" v="1827"/>
          <ac:spMkLst>
            <pc:docMk/>
            <pc:sldMk cId="3880718547" sldId="291"/>
            <ac:spMk id="6" creationId="{36B22E55-8500-8960-CC96-F539774F324C}"/>
          </ac:spMkLst>
        </pc:spChg>
        <pc:spChg chg="add mod">
          <ac:chgData name="子豪 章" userId="a49aefbc8cdc36ad" providerId="LiveId" clId="{88C0987E-BBC9-4C5E-998F-53ED53206886}" dt="2023-06-11T13:32:43.231" v="1951"/>
          <ac:spMkLst>
            <pc:docMk/>
            <pc:sldMk cId="3880718547" sldId="291"/>
            <ac:spMk id="6" creationId="{8AF7F3C3-AA80-BF5E-6174-BED032B7C52B}"/>
          </ac:spMkLst>
        </pc:spChg>
        <pc:spChg chg="mod">
          <ac:chgData name="子豪 章" userId="a49aefbc8cdc36ad" providerId="LiveId" clId="{88C0987E-BBC9-4C5E-998F-53ED53206886}" dt="2023-06-11T13:32:04.603" v="1942" actId="1076"/>
          <ac:spMkLst>
            <pc:docMk/>
            <pc:sldMk cId="3880718547" sldId="291"/>
            <ac:spMk id="7" creationId="{EA74F183-B713-446D-B1AD-E9798FDC3369}"/>
          </ac:spMkLst>
        </pc:spChg>
        <pc:spChg chg="mod">
          <ac:chgData name="子豪 章" userId="a49aefbc8cdc36ad" providerId="LiveId" clId="{88C0987E-BBC9-4C5E-998F-53ED53206886}" dt="2023-06-11T13:32:04.603" v="1942" actId="1076"/>
          <ac:spMkLst>
            <pc:docMk/>
            <pc:sldMk cId="3880718547" sldId="291"/>
            <ac:spMk id="8" creationId="{D4FCA9AB-1930-44F7-B4E9-5CCD8067E60D}"/>
          </ac:spMkLst>
        </pc:spChg>
        <pc:spChg chg="mod">
          <ac:chgData name="子豪 章" userId="a49aefbc8cdc36ad" providerId="LiveId" clId="{88C0987E-BBC9-4C5E-998F-53ED53206886}" dt="2023-06-11T13:32:04.603" v="1942" actId="1076"/>
          <ac:spMkLst>
            <pc:docMk/>
            <pc:sldMk cId="3880718547" sldId="291"/>
            <ac:spMk id="9" creationId="{0A3DF704-26B6-4851-BDA7-0EFEBC3DA005}"/>
          </ac:spMkLst>
        </pc:spChg>
        <pc:spChg chg="mod">
          <ac:chgData name="子豪 章" userId="a49aefbc8cdc36ad" providerId="LiveId" clId="{88C0987E-BBC9-4C5E-998F-53ED53206886}" dt="2023-06-11T13:32:04.603" v="1942" actId="1076"/>
          <ac:spMkLst>
            <pc:docMk/>
            <pc:sldMk cId="3880718547" sldId="291"/>
            <ac:spMk id="10" creationId="{0D3D278C-632F-4838-A837-463A3A9F15B7}"/>
          </ac:spMkLst>
        </pc:spChg>
        <pc:spChg chg="add mod">
          <ac:chgData name="子豪 章" userId="a49aefbc8cdc36ad" providerId="LiveId" clId="{88C0987E-BBC9-4C5E-998F-53ED53206886}" dt="2023-06-11T13:32:04.603" v="1942" actId="1076"/>
          <ac:spMkLst>
            <pc:docMk/>
            <pc:sldMk cId="3880718547" sldId="291"/>
            <ac:spMk id="11" creationId="{364D0C39-7D8E-F7C9-45F4-FDEEC43259B2}"/>
          </ac:spMkLst>
        </pc:spChg>
        <pc:spChg chg="mod">
          <ac:chgData name="子豪 章" userId="a49aefbc8cdc36ad" providerId="LiveId" clId="{88C0987E-BBC9-4C5E-998F-53ED53206886}" dt="2023-06-11T13:32:04.603" v="1942" actId="1076"/>
          <ac:spMkLst>
            <pc:docMk/>
            <pc:sldMk cId="3880718547" sldId="291"/>
            <ac:spMk id="12" creationId="{F51DD435-FBC7-41F1-ACF8-42478950F4FE}"/>
          </ac:spMkLst>
        </pc:spChg>
        <pc:spChg chg="add mod">
          <ac:chgData name="子豪 章" userId="a49aefbc8cdc36ad" providerId="LiveId" clId="{88C0987E-BBC9-4C5E-998F-53ED53206886}" dt="2023-06-11T13:32:04.603" v="1942" actId="1076"/>
          <ac:spMkLst>
            <pc:docMk/>
            <pc:sldMk cId="3880718547" sldId="291"/>
            <ac:spMk id="13" creationId="{EFB46B0E-8550-F172-7F85-88103E77EFA7}"/>
          </ac:spMkLst>
        </pc:spChg>
        <pc:spChg chg="del">
          <ac:chgData name="子豪 章" userId="a49aefbc8cdc36ad" providerId="LiveId" clId="{88C0987E-BBC9-4C5E-998F-53ED53206886}" dt="2023-06-11T02:55:06.199" v="1815" actId="478"/>
          <ac:spMkLst>
            <pc:docMk/>
            <pc:sldMk cId="3880718547" sldId="291"/>
            <ac:spMk id="14" creationId="{03CCB353-8211-4DEE-A07F-F7EC9A954699}"/>
          </ac:spMkLst>
        </pc:spChg>
        <pc:spChg chg="add mod">
          <ac:chgData name="子豪 章" userId="a49aefbc8cdc36ad" providerId="LiveId" clId="{88C0987E-BBC9-4C5E-998F-53ED53206886}" dt="2023-06-11T13:32:36.641" v="1946"/>
          <ac:spMkLst>
            <pc:docMk/>
            <pc:sldMk cId="3880718547" sldId="291"/>
            <ac:spMk id="15" creationId="{E193D518-864E-E72B-4300-62EC465AB729}"/>
          </ac:spMkLst>
        </pc:spChg>
        <pc:spChg chg="mod">
          <ac:chgData name="子豪 章" userId="a49aefbc8cdc36ad" providerId="LiveId" clId="{88C0987E-BBC9-4C5E-998F-53ED53206886}" dt="2023-06-11T13:32:04.603" v="1942" actId="1076"/>
          <ac:spMkLst>
            <pc:docMk/>
            <pc:sldMk cId="3880718547" sldId="291"/>
            <ac:spMk id="16" creationId="{2A187F67-BC8A-434F-A61A-6232C2122FA3}"/>
          </ac:spMkLst>
        </pc:spChg>
        <pc:spChg chg="add del mod">
          <ac:chgData name="子豪 章" userId="a49aefbc8cdc36ad" providerId="LiveId" clId="{88C0987E-BBC9-4C5E-998F-53ED53206886}" dt="2023-06-11T13:32:45.921" v="1952" actId="478"/>
          <ac:spMkLst>
            <pc:docMk/>
            <pc:sldMk cId="3880718547" sldId="291"/>
            <ac:spMk id="17" creationId="{D32D849F-69FA-4514-E079-C49587626088}"/>
          </ac:spMkLst>
        </pc:spChg>
        <pc:spChg chg="mod">
          <ac:chgData name="子豪 章" userId="a49aefbc8cdc36ad" providerId="LiveId" clId="{88C0987E-BBC9-4C5E-998F-53ED53206886}" dt="2023-06-11T13:32:04.603" v="1942" actId="1076"/>
          <ac:spMkLst>
            <pc:docMk/>
            <pc:sldMk cId="3880718547" sldId="291"/>
            <ac:spMk id="18" creationId="{4C66379E-45E5-4C6F-BD2A-4E44853DEA0C}"/>
          </ac:spMkLst>
        </pc:spChg>
        <pc:spChg chg="mod">
          <ac:chgData name="子豪 章" userId="a49aefbc8cdc36ad" providerId="LiveId" clId="{88C0987E-BBC9-4C5E-998F-53ED53206886}" dt="2023-06-11T13:32:04.603" v="1942" actId="1076"/>
          <ac:spMkLst>
            <pc:docMk/>
            <pc:sldMk cId="3880718547" sldId="291"/>
            <ac:spMk id="25" creationId="{09889132-F77A-493A-82E1-FABA7C9A543A}"/>
          </ac:spMkLst>
        </pc:spChg>
        <pc:spChg chg="mod">
          <ac:chgData name="子豪 章" userId="a49aefbc8cdc36ad" providerId="LiveId" clId="{88C0987E-BBC9-4C5E-998F-53ED53206886}" dt="2023-06-11T13:32:04.603" v="1942" actId="1076"/>
          <ac:spMkLst>
            <pc:docMk/>
            <pc:sldMk cId="3880718547" sldId="291"/>
            <ac:spMk id="27" creationId="{D95107BB-F62D-46AC-B0F3-B9AA9C153BCC}"/>
          </ac:spMkLst>
        </pc:spChg>
        <pc:spChg chg="del mod">
          <ac:chgData name="子豪 章" userId="a49aefbc8cdc36ad" providerId="LiveId" clId="{88C0987E-BBC9-4C5E-998F-53ED53206886}" dt="2023-06-11T02:56:52.887" v="1855" actId="478"/>
          <ac:spMkLst>
            <pc:docMk/>
            <pc:sldMk cId="3880718547" sldId="291"/>
            <ac:spMk id="28" creationId="{CDB346EA-F3F0-4042-A28B-23904DC5AA68}"/>
          </ac:spMkLst>
        </pc:spChg>
        <pc:spChg chg="mod">
          <ac:chgData name="子豪 章" userId="a49aefbc8cdc36ad" providerId="LiveId" clId="{88C0987E-BBC9-4C5E-998F-53ED53206886}" dt="2023-06-11T13:32:04.603" v="1942" actId="1076"/>
          <ac:spMkLst>
            <pc:docMk/>
            <pc:sldMk cId="3880718547" sldId="291"/>
            <ac:spMk id="30" creationId="{74399544-9F7F-4C60-9E8C-1A32F639608A}"/>
          </ac:spMkLst>
        </pc:spChg>
        <pc:spChg chg="mod">
          <ac:chgData name="子豪 章" userId="a49aefbc8cdc36ad" providerId="LiveId" clId="{88C0987E-BBC9-4C5E-998F-53ED53206886}" dt="2023-06-11T13:32:04.603" v="1942" actId="1076"/>
          <ac:spMkLst>
            <pc:docMk/>
            <pc:sldMk cId="3880718547" sldId="291"/>
            <ac:spMk id="37" creationId="{97097340-1EC6-4D02-BC8D-792940D19BDF}"/>
          </ac:spMkLst>
        </pc:spChg>
        <pc:spChg chg="mod">
          <ac:chgData name="子豪 章" userId="a49aefbc8cdc36ad" providerId="LiveId" clId="{88C0987E-BBC9-4C5E-998F-53ED53206886}" dt="2023-06-11T13:32:04.603" v="1942" actId="1076"/>
          <ac:spMkLst>
            <pc:docMk/>
            <pc:sldMk cId="3880718547" sldId="291"/>
            <ac:spMk id="42" creationId="{4F58DA3B-381D-46F1-BFAC-1B3253E7416E}"/>
          </ac:spMkLst>
        </pc:spChg>
        <pc:cxnChg chg="add del mod">
          <ac:chgData name="子豪 章" userId="a49aefbc8cdc36ad" providerId="LiveId" clId="{88C0987E-BBC9-4C5E-998F-53ED53206886}" dt="2023-06-11T13:32:04.603" v="1942" actId="1076"/>
          <ac:cxnSpMkLst>
            <pc:docMk/>
            <pc:sldMk cId="3880718547" sldId="291"/>
            <ac:cxnSpMk id="4" creationId="{ED89BD97-70C6-AD5C-C8FE-BA36EB896C4C}"/>
          </ac:cxnSpMkLst>
        </pc:cxnChg>
        <pc:cxnChg chg="add mod">
          <ac:chgData name="子豪 章" userId="a49aefbc8cdc36ad" providerId="LiveId" clId="{88C0987E-BBC9-4C5E-998F-53ED53206886}" dt="2023-06-11T13:32:36.641" v="1946"/>
          <ac:cxnSpMkLst>
            <pc:docMk/>
            <pc:sldMk cId="3880718547" sldId="291"/>
            <ac:cxnSpMk id="14" creationId="{787F065B-5161-9A44-0A6F-15FD48A4A4E3}"/>
          </ac:cxnSpMkLst>
        </pc:cxnChg>
        <pc:cxnChg chg="add del mod">
          <ac:chgData name="子豪 章" userId="a49aefbc8cdc36ad" providerId="LiveId" clId="{88C0987E-BBC9-4C5E-998F-53ED53206886}" dt="2023-06-11T02:56:31.709" v="1846" actId="478"/>
          <ac:cxnSpMkLst>
            <pc:docMk/>
            <pc:sldMk cId="3880718547" sldId="291"/>
            <ac:cxnSpMk id="17" creationId="{8D705FD4-9A00-0CC8-BE78-F8CB4B35BA3F}"/>
          </ac:cxnSpMkLst>
        </pc:cxnChg>
        <pc:cxnChg chg="del mod">
          <ac:chgData name="子豪 章" userId="a49aefbc8cdc36ad" providerId="LiveId" clId="{88C0987E-BBC9-4C5E-998F-53ED53206886}" dt="2023-06-11T02:56:45.634" v="1851" actId="478"/>
          <ac:cxnSpMkLst>
            <pc:docMk/>
            <pc:sldMk cId="3880718547" sldId="291"/>
            <ac:cxnSpMk id="20" creationId="{A434ADA5-CE77-49E3-8033-283126016247}"/>
          </ac:cxnSpMkLst>
        </pc:cxnChg>
        <pc:cxnChg chg="add mod">
          <ac:chgData name="子豪 章" userId="a49aefbc8cdc36ad" providerId="LiveId" clId="{88C0987E-BBC9-4C5E-998F-53ED53206886}" dt="2023-06-11T13:32:04.603" v="1942" actId="1076"/>
          <ac:cxnSpMkLst>
            <pc:docMk/>
            <pc:sldMk cId="3880718547" sldId="291"/>
            <ac:cxnSpMk id="21" creationId="{1E204E67-04DF-BF2A-BD53-C1CFEEDE0F8C}"/>
          </ac:cxnSpMkLst>
        </pc:cxnChg>
        <pc:cxnChg chg="mod">
          <ac:chgData name="子豪 章" userId="a49aefbc8cdc36ad" providerId="LiveId" clId="{88C0987E-BBC9-4C5E-998F-53ED53206886}" dt="2023-06-11T13:32:04.603" v="1942" actId="1076"/>
          <ac:cxnSpMkLst>
            <pc:docMk/>
            <pc:sldMk cId="3880718547" sldId="291"/>
            <ac:cxnSpMk id="31" creationId="{AD293E42-4F81-4058-AFB8-246F5DC28B06}"/>
          </ac:cxnSpMkLst>
        </pc:cxnChg>
        <pc:cxnChg chg="mod">
          <ac:chgData name="子豪 章" userId="a49aefbc8cdc36ad" providerId="LiveId" clId="{88C0987E-BBC9-4C5E-998F-53ED53206886}" dt="2023-06-11T13:32:04.603" v="1942" actId="1076"/>
          <ac:cxnSpMkLst>
            <pc:docMk/>
            <pc:sldMk cId="3880718547" sldId="291"/>
            <ac:cxnSpMk id="40" creationId="{36796BA7-F4BA-4E03-B088-69DD2A05DEBC}"/>
          </ac:cxnSpMkLst>
        </pc:cxnChg>
        <pc:cxnChg chg="mod">
          <ac:chgData name="子豪 章" userId="a49aefbc8cdc36ad" providerId="LiveId" clId="{88C0987E-BBC9-4C5E-998F-53ED53206886}" dt="2023-06-11T13:32:04.603" v="1942" actId="1076"/>
          <ac:cxnSpMkLst>
            <pc:docMk/>
            <pc:sldMk cId="3880718547" sldId="291"/>
            <ac:cxnSpMk id="45" creationId="{EC3DCE9D-6B3D-4274-A7E2-EA77EC9AFA7D}"/>
          </ac:cxnSpMkLst>
        </pc:cxnChg>
        <pc:cxnChg chg="mod">
          <ac:chgData name="子豪 章" userId="a49aefbc8cdc36ad" providerId="LiveId" clId="{88C0987E-BBC9-4C5E-998F-53ED53206886}" dt="2023-06-11T13:32:04.603" v="1942" actId="1076"/>
          <ac:cxnSpMkLst>
            <pc:docMk/>
            <pc:sldMk cId="3880718547" sldId="291"/>
            <ac:cxnSpMk id="49" creationId="{E22A790B-19CF-456F-97C6-F834D0A90DAF}"/>
          </ac:cxnSpMkLst>
        </pc:cxnChg>
        <pc:cxnChg chg="mod">
          <ac:chgData name="子豪 章" userId="a49aefbc8cdc36ad" providerId="LiveId" clId="{88C0987E-BBC9-4C5E-998F-53ED53206886}" dt="2023-06-11T13:32:04.603" v="1942" actId="1076"/>
          <ac:cxnSpMkLst>
            <pc:docMk/>
            <pc:sldMk cId="3880718547" sldId="291"/>
            <ac:cxnSpMk id="52" creationId="{6A542C95-EF78-486F-937E-6D15B7FF3C42}"/>
          </ac:cxnSpMkLst>
        </pc:cxnChg>
      </pc:sldChg>
      <pc:sldChg chg="addSp delSp modSp mod">
        <pc:chgData name="子豪 章" userId="a49aefbc8cdc36ad" providerId="LiveId" clId="{88C0987E-BBC9-4C5E-998F-53ED53206886}" dt="2023-06-11T11:36:19.587" v="1897" actId="113"/>
        <pc:sldMkLst>
          <pc:docMk/>
          <pc:sldMk cId="2864927848" sldId="295"/>
        </pc:sldMkLst>
        <pc:spChg chg="add mod">
          <ac:chgData name="子豪 章" userId="a49aefbc8cdc36ad" providerId="LiveId" clId="{88C0987E-BBC9-4C5E-998F-53ED53206886}" dt="2023-06-10T03:11:58.194" v="1121" actId="1076"/>
          <ac:spMkLst>
            <pc:docMk/>
            <pc:sldMk cId="2864927848" sldId="295"/>
            <ac:spMk id="3" creationId="{70C0A67E-2C42-9558-B825-0351C1B1DCCE}"/>
          </ac:spMkLst>
        </pc:spChg>
        <pc:spChg chg="del mod">
          <ac:chgData name="子豪 章" userId="a49aefbc8cdc36ad" providerId="LiveId" clId="{88C0987E-BBC9-4C5E-998F-53ED53206886}" dt="2023-06-10T02:50:39.883" v="1104" actId="478"/>
          <ac:spMkLst>
            <pc:docMk/>
            <pc:sldMk cId="2864927848" sldId="295"/>
            <ac:spMk id="5" creationId="{8E485928-5A5F-4BA5-BD48-9923D9358389}"/>
          </ac:spMkLst>
        </pc:spChg>
        <pc:spChg chg="add del mod">
          <ac:chgData name="子豪 章" userId="a49aefbc8cdc36ad" providerId="LiveId" clId="{88C0987E-BBC9-4C5E-998F-53ED53206886}" dt="2023-06-10T02:50:41.931" v="1106" actId="478"/>
          <ac:spMkLst>
            <pc:docMk/>
            <pc:sldMk cId="2864927848" sldId="295"/>
            <ac:spMk id="6" creationId="{220FBD84-33CE-07EC-1D37-9DA38FBF1F11}"/>
          </ac:spMkLst>
        </pc:spChg>
        <pc:spChg chg="add mod">
          <ac:chgData name="子豪 章" userId="a49aefbc8cdc36ad" providerId="LiveId" clId="{88C0987E-BBC9-4C5E-998F-53ED53206886}" dt="2023-06-10T03:15:16.238" v="1133" actId="1076"/>
          <ac:spMkLst>
            <pc:docMk/>
            <pc:sldMk cId="2864927848" sldId="295"/>
            <ac:spMk id="7" creationId="{982B9341-4F58-6259-F854-C62ACF843B5E}"/>
          </ac:spMkLst>
        </pc:spChg>
        <pc:spChg chg="add mod">
          <ac:chgData name="子豪 章" userId="a49aefbc8cdc36ad" providerId="LiveId" clId="{88C0987E-BBC9-4C5E-998F-53ED53206886}" dt="2023-06-10T03:41:54.627" v="1215" actId="14100"/>
          <ac:spMkLst>
            <pc:docMk/>
            <pc:sldMk cId="2864927848" sldId="295"/>
            <ac:spMk id="9" creationId="{F0EC079C-F2C1-1584-27B8-539F450FFA33}"/>
          </ac:spMkLst>
        </pc:spChg>
        <pc:spChg chg="add mod">
          <ac:chgData name="子豪 章" userId="a49aefbc8cdc36ad" providerId="LiveId" clId="{88C0987E-BBC9-4C5E-998F-53ED53206886}" dt="2023-06-10T03:41:56.902" v="1216" actId="113"/>
          <ac:spMkLst>
            <pc:docMk/>
            <pc:sldMk cId="2864927848" sldId="295"/>
            <ac:spMk id="14" creationId="{3786E1A5-CAAA-D094-F650-41E7F411E70D}"/>
          </ac:spMkLst>
        </pc:spChg>
        <pc:spChg chg="mod">
          <ac:chgData name="子豪 章" userId="a49aefbc8cdc36ad" providerId="LiveId" clId="{88C0987E-BBC9-4C5E-998F-53ED53206886}" dt="2023-06-11T02:39:50.164" v="1563" actId="14100"/>
          <ac:spMkLst>
            <pc:docMk/>
            <pc:sldMk cId="2864927848" sldId="295"/>
            <ac:spMk id="16" creationId="{7E5A0DEE-BC14-4FD8-9330-C6B3818CA746}"/>
          </ac:spMkLst>
        </pc:spChg>
        <pc:spChg chg="mod">
          <ac:chgData name="子豪 章" userId="a49aefbc8cdc36ad" providerId="LiveId" clId="{88C0987E-BBC9-4C5E-998F-53ED53206886}" dt="2023-06-11T11:36:19.587" v="1897" actId="113"/>
          <ac:spMkLst>
            <pc:docMk/>
            <pc:sldMk cId="2864927848" sldId="295"/>
            <ac:spMk id="17" creationId="{3ED0D4D9-4314-4A95-93CF-FFB9FFCCCC20}"/>
          </ac:spMkLst>
        </pc:spChg>
        <pc:spChg chg="mod">
          <ac:chgData name="子豪 章" userId="a49aefbc8cdc36ad" providerId="LiveId" clId="{88C0987E-BBC9-4C5E-998F-53ED53206886}" dt="2023-06-10T03:15:16.238" v="1133" actId="1076"/>
          <ac:spMkLst>
            <pc:docMk/>
            <pc:sldMk cId="2864927848" sldId="295"/>
            <ac:spMk id="18" creationId="{937F2FF3-9986-453A-98FD-3A8EF81B13E1}"/>
          </ac:spMkLst>
        </pc:spChg>
        <pc:spChg chg="mod">
          <ac:chgData name="子豪 章" userId="a49aefbc8cdc36ad" providerId="LiveId" clId="{88C0987E-BBC9-4C5E-998F-53ED53206886}" dt="2023-06-10T03:38:37.838" v="1194" actId="1076"/>
          <ac:spMkLst>
            <pc:docMk/>
            <pc:sldMk cId="2864927848" sldId="295"/>
            <ac:spMk id="19" creationId="{448A3551-CF36-422F-9341-AB0D36E51C03}"/>
          </ac:spMkLst>
        </pc:spChg>
        <pc:spChg chg="del mod">
          <ac:chgData name="子豪 章" userId="a49aefbc8cdc36ad" providerId="LiveId" clId="{88C0987E-BBC9-4C5E-998F-53ED53206886}" dt="2023-06-10T02:50:40.713" v="1105" actId="478"/>
          <ac:spMkLst>
            <pc:docMk/>
            <pc:sldMk cId="2864927848" sldId="295"/>
            <ac:spMk id="20" creationId="{3FB2AF0B-78DE-41AC-BC18-CFDE83C68073}"/>
          </ac:spMkLst>
        </pc:spChg>
        <pc:spChg chg="mod">
          <ac:chgData name="子豪 章" userId="a49aefbc8cdc36ad" providerId="LiveId" clId="{88C0987E-BBC9-4C5E-998F-53ED53206886}" dt="2023-06-10T03:15:16.238" v="1133" actId="1076"/>
          <ac:spMkLst>
            <pc:docMk/>
            <pc:sldMk cId="2864927848" sldId="295"/>
            <ac:spMk id="21" creationId="{DB3B0F4A-F932-492C-850C-114228E61FB7}"/>
          </ac:spMkLst>
        </pc:spChg>
        <pc:spChg chg="del mod">
          <ac:chgData name="子豪 章" userId="a49aefbc8cdc36ad" providerId="LiveId" clId="{88C0987E-BBC9-4C5E-998F-53ED53206886}" dt="2023-06-10T03:41:42.192" v="1207" actId="478"/>
          <ac:spMkLst>
            <pc:docMk/>
            <pc:sldMk cId="2864927848" sldId="295"/>
            <ac:spMk id="22" creationId="{0E7513A1-C7AD-4F79-827C-83193269B511}"/>
          </ac:spMkLst>
        </pc:spChg>
      </pc:sldChg>
      <pc:sldChg chg="modSp mod">
        <pc:chgData name="子豪 章" userId="a49aefbc8cdc36ad" providerId="LiveId" clId="{88C0987E-BBC9-4C5E-998F-53ED53206886}" dt="2023-06-10T03:45:03.365" v="1221" actId="1582"/>
        <pc:sldMkLst>
          <pc:docMk/>
          <pc:sldMk cId="3673618324" sldId="296"/>
        </pc:sldMkLst>
        <pc:cxnChg chg="mod">
          <ac:chgData name="子豪 章" userId="a49aefbc8cdc36ad" providerId="LiveId" clId="{88C0987E-BBC9-4C5E-998F-53ED53206886}" dt="2023-06-10T03:45:03.365" v="1221" actId="1582"/>
          <ac:cxnSpMkLst>
            <pc:docMk/>
            <pc:sldMk cId="3673618324" sldId="296"/>
            <ac:cxnSpMk id="18" creationId="{C1822EDE-6A8D-4737-9FE5-13EDBCF63F8B}"/>
          </ac:cxnSpMkLst>
        </pc:cxnChg>
        <pc:cxnChg chg="mod">
          <ac:chgData name="子豪 章" userId="a49aefbc8cdc36ad" providerId="LiveId" clId="{88C0987E-BBC9-4C5E-998F-53ED53206886}" dt="2023-06-10T03:45:03.365" v="1221" actId="1582"/>
          <ac:cxnSpMkLst>
            <pc:docMk/>
            <pc:sldMk cId="3673618324" sldId="296"/>
            <ac:cxnSpMk id="33" creationId="{24768B7A-E95B-4B8E-8D22-92B2E6A50B58}"/>
          </ac:cxnSpMkLst>
        </pc:cxnChg>
      </pc:sldChg>
      <pc:sldChg chg="addSp modSp mod">
        <pc:chgData name="子豪 章" userId="a49aefbc8cdc36ad" providerId="LiveId" clId="{88C0987E-BBC9-4C5E-998F-53ED53206886}" dt="2023-06-08T15:02:29.281" v="1039"/>
        <pc:sldMkLst>
          <pc:docMk/>
          <pc:sldMk cId="790713254" sldId="299"/>
        </pc:sldMkLst>
        <pc:spChg chg="mod">
          <ac:chgData name="子豪 章" userId="a49aefbc8cdc36ad" providerId="LiveId" clId="{88C0987E-BBC9-4C5E-998F-53ED53206886}" dt="2023-06-08T15:02:16.052" v="1018" actId="1076"/>
          <ac:spMkLst>
            <pc:docMk/>
            <pc:sldMk cId="790713254" sldId="299"/>
            <ac:spMk id="2" creationId="{4C42E662-34EE-4363-92B3-9266CF4A9AA7}"/>
          </ac:spMkLst>
        </pc:spChg>
        <pc:spChg chg="add mod">
          <ac:chgData name="子豪 章" userId="a49aefbc8cdc36ad" providerId="LiveId" clId="{88C0987E-BBC9-4C5E-998F-53ED53206886}" dt="2023-06-08T15:02:29.281" v="1039"/>
          <ac:spMkLst>
            <pc:docMk/>
            <pc:sldMk cId="790713254" sldId="299"/>
            <ac:spMk id="7" creationId="{64BA0D03-1590-4E18-FEE7-B6BC7666C5A0}"/>
          </ac:spMkLst>
        </pc:spChg>
      </pc:sldChg>
      <pc:sldChg chg="modSp mod">
        <pc:chgData name="子豪 章" userId="a49aefbc8cdc36ad" providerId="LiveId" clId="{88C0987E-BBC9-4C5E-998F-53ED53206886}" dt="2023-06-11T02:59:07.479" v="1878" actId="14100"/>
        <pc:sldMkLst>
          <pc:docMk/>
          <pc:sldMk cId="3544276966" sldId="300"/>
        </pc:sldMkLst>
        <pc:spChg chg="mod">
          <ac:chgData name="子豪 章" userId="a49aefbc8cdc36ad" providerId="LiveId" clId="{88C0987E-BBC9-4C5E-998F-53ED53206886}" dt="2023-06-10T04:36:38.581" v="1345" actId="113"/>
          <ac:spMkLst>
            <pc:docMk/>
            <pc:sldMk cId="3544276966" sldId="300"/>
            <ac:spMk id="7" creationId="{3E6110A6-0024-41CA-9E6B-43255F2355BC}"/>
          </ac:spMkLst>
        </pc:spChg>
        <pc:spChg chg="mod">
          <ac:chgData name="子豪 章" userId="a49aefbc8cdc36ad" providerId="LiveId" clId="{88C0987E-BBC9-4C5E-998F-53ED53206886}" dt="2023-06-11T02:59:07.479" v="1878" actId="14100"/>
          <ac:spMkLst>
            <pc:docMk/>
            <pc:sldMk cId="3544276966" sldId="300"/>
            <ac:spMk id="9" creationId="{EA609746-EC34-4FAE-8B86-64578458891E}"/>
          </ac:spMkLst>
        </pc:spChg>
        <pc:spChg chg="mod">
          <ac:chgData name="子豪 章" userId="a49aefbc8cdc36ad" providerId="LiveId" clId="{88C0987E-BBC9-4C5E-998F-53ED53206886}" dt="2023-06-10T04:36:42.434" v="1347" actId="113"/>
          <ac:spMkLst>
            <pc:docMk/>
            <pc:sldMk cId="3544276966" sldId="300"/>
            <ac:spMk id="15" creationId="{44385283-6B72-49F2-825B-B87B45F68C2E}"/>
          </ac:spMkLst>
        </pc:spChg>
      </pc:sldChg>
      <pc:sldChg chg="modSp mod">
        <pc:chgData name="子豪 章" userId="a49aefbc8cdc36ad" providerId="LiveId" clId="{88C0987E-BBC9-4C5E-998F-53ED53206886}" dt="2023-06-11T02:59:16.496" v="1882" actId="20577"/>
        <pc:sldMkLst>
          <pc:docMk/>
          <pc:sldMk cId="2152705069" sldId="301"/>
        </pc:sldMkLst>
        <pc:spChg chg="mod">
          <ac:chgData name="子豪 章" userId="a49aefbc8cdc36ad" providerId="LiveId" clId="{88C0987E-BBC9-4C5E-998F-53ED53206886}" dt="2023-06-11T02:59:16.496" v="1882" actId="20577"/>
          <ac:spMkLst>
            <pc:docMk/>
            <pc:sldMk cId="2152705069" sldId="301"/>
            <ac:spMk id="9" creationId="{05B320EF-3775-164F-925C-09BF206FF15A}"/>
          </ac:spMkLst>
        </pc:spChg>
      </pc:sldChg>
      <pc:sldChg chg="modSp mod">
        <pc:chgData name="子豪 章" userId="a49aefbc8cdc36ad" providerId="LiveId" clId="{88C0987E-BBC9-4C5E-998F-53ED53206886}" dt="2023-06-10T03:56:13.325" v="1225" actId="1076"/>
        <pc:sldMkLst>
          <pc:docMk/>
          <pc:sldMk cId="2273911127" sldId="302"/>
        </pc:sldMkLst>
        <pc:spChg chg="mod">
          <ac:chgData name="子豪 章" userId="a49aefbc8cdc36ad" providerId="LiveId" clId="{88C0987E-BBC9-4C5E-998F-53ED53206886}" dt="2023-06-10T03:56:13.325" v="1225" actId="1076"/>
          <ac:spMkLst>
            <pc:docMk/>
            <pc:sldMk cId="2273911127" sldId="302"/>
            <ac:spMk id="20" creationId="{8CAD73EB-F5F7-4162-8F3D-E2E12A534FBC}"/>
          </ac:spMkLst>
        </pc:spChg>
        <pc:spChg chg="mod">
          <ac:chgData name="子豪 章" userId="a49aefbc8cdc36ad" providerId="LiveId" clId="{88C0987E-BBC9-4C5E-998F-53ED53206886}" dt="2023-06-10T03:56:12.102" v="1224" actId="1076"/>
          <ac:spMkLst>
            <pc:docMk/>
            <pc:sldMk cId="2273911127" sldId="302"/>
            <ac:spMk id="21" creationId="{C51FA524-BD45-414E-AD55-0C75D34B2B5B}"/>
          </ac:spMkLst>
        </pc:spChg>
        <pc:picChg chg="mod">
          <ac:chgData name="子豪 章" userId="a49aefbc8cdc36ad" providerId="LiveId" clId="{88C0987E-BBC9-4C5E-998F-53ED53206886}" dt="2023-06-10T03:56:10.441" v="1223" actId="1076"/>
          <ac:picMkLst>
            <pc:docMk/>
            <pc:sldMk cId="2273911127" sldId="302"/>
            <ac:picMk id="17" creationId="{DA03C68B-B027-4D57-83DA-CE045844E339}"/>
          </ac:picMkLst>
        </pc:picChg>
      </pc:sldChg>
      <pc:sldChg chg="delSp modSp mod">
        <pc:chgData name="子豪 章" userId="a49aefbc8cdc36ad" providerId="LiveId" clId="{88C0987E-BBC9-4C5E-998F-53ED53206886}" dt="2023-06-10T04:36:17.912" v="1343" actId="20577"/>
        <pc:sldMkLst>
          <pc:docMk/>
          <pc:sldMk cId="226650771" sldId="303"/>
        </pc:sldMkLst>
        <pc:spChg chg="del mod">
          <ac:chgData name="子豪 章" userId="a49aefbc8cdc36ad" providerId="LiveId" clId="{88C0987E-BBC9-4C5E-998F-53ED53206886}" dt="2023-06-10T04:14:59.994" v="1265" actId="478"/>
          <ac:spMkLst>
            <pc:docMk/>
            <pc:sldMk cId="226650771" sldId="303"/>
            <ac:spMk id="6" creationId="{F794986F-0820-49E8-BA58-7880778C9FC4}"/>
          </ac:spMkLst>
        </pc:spChg>
        <pc:spChg chg="del mod">
          <ac:chgData name="子豪 章" userId="a49aefbc8cdc36ad" providerId="LiveId" clId="{88C0987E-BBC9-4C5E-998F-53ED53206886}" dt="2023-06-10T04:14:59.995" v="1267"/>
          <ac:spMkLst>
            <pc:docMk/>
            <pc:sldMk cId="226650771" sldId="303"/>
            <ac:spMk id="15" creationId="{080D0F28-6E0F-4BCD-84F2-BE5F47C3D5FA}"/>
          </ac:spMkLst>
        </pc:spChg>
        <pc:spChg chg="mod">
          <ac:chgData name="子豪 章" userId="a49aefbc8cdc36ad" providerId="LiveId" clId="{88C0987E-BBC9-4C5E-998F-53ED53206886}" dt="2023-06-10T04:36:17.912" v="1343" actId="20577"/>
          <ac:spMkLst>
            <pc:docMk/>
            <pc:sldMk cId="226650771" sldId="303"/>
            <ac:spMk id="17" creationId="{B2C42317-6F33-45A6-B4CD-8B10E1146F0A}"/>
          </ac:spMkLst>
        </pc:spChg>
      </pc:sldChg>
      <pc:sldChg chg="addSp modSp mod">
        <pc:chgData name="子豪 章" userId="a49aefbc8cdc36ad" providerId="LiveId" clId="{88C0987E-BBC9-4C5E-998F-53ED53206886}" dt="2023-06-11T13:31:55.470" v="1941"/>
        <pc:sldMkLst>
          <pc:docMk/>
          <pc:sldMk cId="3921666431" sldId="305"/>
        </pc:sldMkLst>
        <pc:spChg chg="add mod">
          <ac:chgData name="子豪 章" userId="a49aefbc8cdc36ad" providerId="LiveId" clId="{88C0987E-BBC9-4C5E-998F-53ED53206886}" dt="2023-06-11T13:31:55.470" v="1941"/>
          <ac:spMkLst>
            <pc:docMk/>
            <pc:sldMk cId="3921666431" sldId="305"/>
            <ac:spMk id="2" creationId="{C1E97374-7DB3-F7FA-858F-5B218C68C343}"/>
          </ac:spMkLst>
        </pc:spChg>
      </pc:sldChg>
      <pc:sldChg chg="modSp mod">
        <pc:chgData name="子豪 章" userId="a49aefbc8cdc36ad" providerId="LiveId" clId="{88C0987E-BBC9-4C5E-998F-53ED53206886}" dt="2023-06-11T02:37:35.795" v="1508" actId="20577"/>
        <pc:sldMkLst>
          <pc:docMk/>
          <pc:sldMk cId="3273300479" sldId="307"/>
        </pc:sldMkLst>
        <pc:spChg chg="mod">
          <ac:chgData name="子豪 章" userId="a49aefbc8cdc36ad" providerId="LiveId" clId="{88C0987E-BBC9-4C5E-998F-53ED53206886}" dt="2023-06-11T02:37:35.795" v="1508" actId="20577"/>
          <ac:spMkLst>
            <pc:docMk/>
            <pc:sldMk cId="3273300479" sldId="307"/>
            <ac:spMk id="2" creationId="{B5622F9C-5036-491F-89D8-F26570D4B8A4}"/>
          </ac:spMkLst>
        </pc:spChg>
      </pc:sldChg>
      <pc:sldChg chg="modSp add mod">
        <pc:chgData name="子豪 章" userId="a49aefbc8cdc36ad" providerId="LiveId" clId="{88C0987E-BBC9-4C5E-998F-53ED53206886}" dt="2023-06-11T02:37:32.528" v="1505" actId="20577"/>
        <pc:sldMkLst>
          <pc:docMk/>
          <pc:sldMk cId="3833413231" sldId="308"/>
        </pc:sldMkLst>
        <pc:spChg chg="mod">
          <ac:chgData name="子豪 章" userId="a49aefbc8cdc36ad" providerId="LiveId" clId="{88C0987E-BBC9-4C5E-998F-53ED53206886}" dt="2023-06-11T02:37:32.528" v="1505" actId="20577"/>
          <ac:spMkLst>
            <pc:docMk/>
            <pc:sldMk cId="3833413231" sldId="308"/>
            <ac:spMk id="2" creationId="{B5622F9C-5036-491F-89D8-F26570D4B8A4}"/>
          </ac:spMkLst>
        </pc:spChg>
      </pc:sldChg>
      <pc:sldChg chg="addSp delSp modSp add mod">
        <pc:chgData name="子豪 章" userId="a49aefbc8cdc36ad" providerId="LiveId" clId="{88C0987E-BBC9-4C5E-998F-53ED53206886}" dt="2023-06-11T02:45:04.255" v="1592"/>
        <pc:sldMkLst>
          <pc:docMk/>
          <pc:sldMk cId="772341476" sldId="309"/>
        </pc:sldMkLst>
        <pc:spChg chg="mod">
          <ac:chgData name="子豪 章" userId="a49aefbc8cdc36ad" providerId="LiveId" clId="{88C0987E-BBC9-4C5E-998F-53ED53206886}" dt="2023-06-11T02:44:57.974" v="1588"/>
          <ac:spMkLst>
            <pc:docMk/>
            <pc:sldMk cId="772341476" sldId="309"/>
            <ac:spMk id="2" creationId="{B5622F9C-5036-491F-89D8-F26570D4B8A4}"/>
          </ac:spMkLst>
        </pc:spChg>
        <pc:spChg chg="add del">
          <ac:chgData name="子豪 章" userId="a49aefbc8cdc36ad" providerId="LiveId" clId="{88C0987E-BBC9-4C5E-998F-53ED53206886}" dt="2023-06-11T02:45:04.255" v="1592"/>
          <ac:spMkLst>
            <pc:docMk/>
            <pc:sldMk cId="772341476" sldId="309"/>
            <ac:spMk id="4" creationId="{A90E6C65-9088-D65B-4961-7031F48B3591}"/>
          </ac:spMkLst>
        </pc:spChg>
      </pc:sldChg>
      <pc:sldChg chg="modSp add mod">
        <pc:chgData name="子豪 章" userId="a49aefbc8cdc36ad" providerId="LiveId" clId="{88C0987E-BBC9-4C5E-998F-53ED53206886}" dt="2023-06-11T02:49:32.534" v="1741"/>
        <pc:sldMkLst>
          <pc:docMk/>
          <pc:sldMk cId="233512866" sldId="310"/>
        </pc:sldMkLst>
        <pc:spChg chg="mod">
          <ac:chgData name="子豪 章" userId="a49aefbc8cdc36ad" providerId="LiveId" clId="{88C0987E-BBC9-4C5E-998F-53ED53206886}" dt="2023-06-11T02:49:32.534" v="1741"/>
          <ac:spMkLst>
            <pc:docMk/>
            <pc:sldMk cId="233512866" sldId="310"/>
            <ac:spMk id="2" creationId="{B5622F9C-5036-491F-89D8-F26570D4B8A4}"/>
          </ac:spMkLst>
        </pc:spChg>
      </pc:sldChg>
      <pc:sldChg chg="modSp add mod">
        <pc:chgData name="子豪 章" userId="a49aefbc8cdc36ad" providerId="LiveId" clId="{88C0987E-BBC9-4C5E-998F-53ED53206886}" dt="2023-06-11T02:54:54.589" v="1814" actId="20577"/>
        <pc:sldMkLst>
          <pc:docMk/>
          <pc:sldMk cId="2902097560" sldId="311"/>
        </pc:sldMkLst>
        <pc:spChg chg="mod">
          <ac:chgData name="子豪 章" userId="a49aefbc8cdc36ad" providerId="LiveId" clId="{88C0987E-BBC9-4C5E-998F-53ED53206886}" dt="2023-06-11T02:54:54.589" v="1814" actId="20577"/>
          <ac:spMkLst>
            <pc:docMk/>
            <pc:sldMk cId="2902097560" sldId="311"/>
            <ac:spMk id="2" creationId="{B5622F9C-5036-491F-89D8-F26570D4B8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E3C43-3D92-47EA-933C-2CD137A5D2A0}"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D0475-3C27-4675-8F94-38336ABB8521}" type="slidenum">
              <a:rPr lang="zh-CN" altLang="en-US" smtClean="0"/>
              <a:t>‹#›</a:t>
            </a:fld>
            <a:endParaRPr lang="zh-CN" altLang="en-US"/>
          </a:p>
        </p:txBody>
      </p:sp>
    </p:spTree>
    <p:extLst>
      <p:ext uri="{BB962C8B-B14F-4D97-AF65-F5344CB8AC3E}">
        <p14:creationId xmlns:p14="http://schemas.microsoft.com/office/powerpoint/2010/main" val="168566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这些算子被称为“卷积核”</a:t>
            </a:r>
            <a:r>
              <a:rPr lang="en-US" altLang="zh-CN" b="0" i="0" dirty="0">
                <a:solidFill>
                  <a:srgbClr val="121212"/>
                </a:solidFill>
                <a:effectLst/>
                <a:latin typeface="-apple-system"/>
              </a:rPr>
              <a:t>(Convolution Kernel)</a:t>
            </a:r>
            <a:r>
              <a:rPr lang="zh-CN" altLang="en-US" b="0" i="0" dirty="0">
                <a:solidFill>
                  <a:srgbClr val="121212"/>
                </a:solidFill>
                <a:effectLst/>
                <a:latin typeface="-apple-system"/>
              </a:rPr>
              <a:t>。不同的是，我们</a:t>
            </a:r>
            <a:r>
              <a:rPr lang="zh-CN" altLang="en-US" b="1" i="0" dirty="0">
                <a:solidFill>
                  <a:srgbClr val="121212"/>
                </a:solidFill>
                <a:effectLst/>
                <a:latin typeface="-apple-system"/>
              </a:rPr>
              <a:t>不必人工设计这些算子</a:t>
            </a:r>
            <a:r>
              <a:rPr lang="zh-CN" altLang="en-US" b="0" i="0" dirty="0">
                <a:solidFill>
                  <a:srgbClr val="121212"/>
                </a:solidFill>
                <a:effectLst/>
                <a:latin typeface="-apple-system"/>
              </a:rPr>
              <a:t>，而是使用随机初始化，来得到很多卷积核（算子），然后通过反向传播，优化这些卷积核，</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E9D0475-3C27-4675-8F94-38336ABB8521}" type="slidenum">
              <a:rPr lang="zh-CN" altLang="en-US" smtClean="0"/>
              <a:t>17</a:t>
            </a:fld>
            <a:endParaRPr lang="zh-CN" altLang="en-US"/>
          </a:p>
        </p:txBody>
      </p:sp>
    </p:spTree>
    <p:extLst>
      <p:ext uri="{BB962C8B-B14F-4D97-AF65-F5344CB8AC3E}">
        <p14:creationId xmlns:p14="http://schemas.microsoft.com/office/powerpoint/2010/main" val="3042437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4300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02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5520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DE63A02-0D74-4C44-A6EB-134C060529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FA744F-13D2-483D-8755-E4796CEAF372}" type="datetimeFigureOut">
              <a:rPr lang="zh-CN" altLang="en-US" smtClean="0"/>
              <a:t>2023/6/14</a:t>
            </a:fld>
            <a:endParaRPr lang="zh-CN" altLang="en-US"/>
          </a:p>
        </p:txBody>
      </p:sp>
      <p:sp>
        <p:nvSpPr>
          <p:cNvPr id="5" name="页脚占位符 4">
            <a:extLst>
              <a:ext uri="{FF2B5EF4-FFF2-40B4-BE49-F238E27FC236}">
                <a16:creationId xmlns:a16="http://schemas.microsoft.com/office/drawing/2014/main" id="{22AEA974-71DE-4D61-A5BC-75CA54E25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9D2C20-C252-43E9-84B5-3CF13D38FB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5F29A-8988-4C90-9330-09AFD81D020B}" type="slidenum">
              <a:rPr lang="zh-CN" altLang="en-US" smtClean="0"/>
              <a:t>‹#›</a:t>
            </a:fld>
            <a:endParaRPr lang="zh-CN" altLang="en-US"/>
          </a:p>
        </p:txBody>
      </p:sp>
    </p:spTree>
    <p:extLst>
      <p:ext uri="{BB962C8B-B14F-4D97-AF65-F5344CB8AC3E}">
        <p14:creationId xmlns:p14="http://schemas.microsoft.com/office/powerpoint/2010/main" val="4057151854"/>
      </p:ext>
    </p:extLst>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5.gif"/></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zhihu.com/search?q=GPT-2&amp;search_source=Entity&amp;hybrid_search_source=Entity&amp;hybrid_search_extra=%7B%22sourceType%22%3A%22answer%22%2C%22sourceId%22%3A2221187242%7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E97374-7DB3-F7FA-858F-5B218C68C343}"/>
              </a:ext>
            </a:extLst>
          </p:cNvPr>
          <p:cNvSpPr txBox="1"/>
          <p:nvPr/>
        </p:nvSpPr>
        <p:spPr>
          <a:xfrm>
            <a:off x="4876799" y="2844225"/>
            <a:ext cx="2438401" cy="584775"/>
          </a:xfrm>
          <a:prstGeom prst="rect">
            <a:avLst/>
          </a:prstGeom>
          <a:noFill/>
        </p:spPr>
        <p:txBody>
          <a:bodyPr wrap="square" rtlCol="0">
            <a:spAutoFit/>
          </a:bodyPr>
          <a:lstStyle/>
          <a:p>
            <a:pPr algn="ctr"/>
            <a:r>
              <a:rPr lang="en-US" altLang="zh-CN" sz="3200" dirty="0"/>
              <a:t>AI</a:t>
            </a:r>
            <a:r>
              <a:rPr lang="zh-CN" altLang="en-US" sz="3200" dirty="0"/>
              <a:t>知识扩展</a:t>
            </a:r>
          </a:p>
        </p:txBody>
      </p:sp>
    </p:spTree>
    <p:extLst>
      <p:ext uri="{BB962C8B-B14F-4D97-AF65-F5344CB8AC3E}">
        <p14:creationId xmlns:p14="http://schemas.microsoft.com/office/powerpoint/2010/main" val="392166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7" y="234622"/>
            <a:ext cx="2646878" cy="461665"/>
          </a:xfrm>
          <a:prstGeom prst="rect">
            <a:avLst/>
          </a:prstGeom>
          <a:noFill/>
        </p:spPr>
        <p:txBody>
          <a:bodyPr wrap="none" rtlCol="0">
            <a:spAutoFit/>
          </a:bodyPr>
          <a:lstStyle>
            <a:defPPr>
              <a:defRPr lang="zh-CN"/>
            </a:defPPr>
            <a:lvl1pPr>
              <a:defRPr sz="2400">
                <a:solidFill>
                  <a:schemeClr val="accent5">
                    <a:lumMod val="75000"/>
                  </a:schemeClr>
                </a:solidFill>
                <a:latin typeface="Adobe 黑体 Std R" panose="020B0400000000000000" pitchFamily="34" charset="-122"/>
                <a:ea typeface="Adobe 黑体 Std R" panose="020B0400000000000000" pitchFamily="34" charset="-122"/>
              </a:defRPr>
            </a:lvl1pPr>
          </a:lstStyle>
          <a:p>
            <a:r>
              <a:rPr lang="zh-CN" altLang="en-US" dirty="0"/>
              <a:t>概念：模型和算法</a:t>
            </a: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2" name="图片 31">
            <a:extLst>
              <a:ext uri="{FF2B5EF4-FFF2-40B4-BE49-F238E27FC236}">
                <a16:creationId xmlns:a16="http://schemas.microsoft.com/office/drawing/2014/main" id="{1CECCFDB-A3F9-4C36-B026-3544AF19EE81}"/>
              </a:ext>
            </a:extLst>
          </p:cNvPr>
          <p:cNvPicPr>
            <a:picLocks noChangeAspect="1"/>
          </p:cNvPicPr>
          <p:nvPr/>
        </p:nvPicPr>
        <p:blipFill>
          <a:blip r:embed="rId2"/>
          <a:stretch>
            <a:fillRect/>
          </a:stretch>
        </p:blipFill>
        <p:spPr>
          <a:xfrm>
            <a:off x="355036" y="4222387"/>
            <a:ext cx="5316953" cy="1669844"/>
          </a:xfrm>
          <a:prstGeom prst="rect">
            <a:avLst/>
          </a:prstGeom>
        </p:spPr>
      </p:pic>
      <p:sp>
        <p:nvSpPr>
          <p:cNvPr id="18" name="文本框 17">
            <a:extLst>
              <a:ext uri="{FF2B5EF4-FFF2-40B4-BE49-F238E27FC236}">
                <a16:creationId xmlns:a16="http://schemas.microsoft.com/office/drawing/2014/main" id="{99E8E4B6-1C7C-4D45-B03B-C16EEFCE2621}"/>
              </a:ext>
            </a:extLst>
          </p:cNvPr>
          <p:cNvSpPr txBox="1"/>
          <p:nvPr/>
        </p:nvSpPr>
        <p:spPr>
          <a:xfrm>
            <a:off x="463355" y="2807385"/>
            <a:ext cx="5442816" cy="830997"/>
          </a:xfrm>
          <a:prstGeom prst="rect">
            <a:avLst/>
          </a:prstGeom>
          <a:noFill/>
        </p:spPr>
        <p:txBody>
          <a:bodyPr wrap="square">
            <a:spAutoFit/>
          </a:bodyPr>
          <a:lstStyle/>
          <a:p>
            <a:r>
              <a:rPr lang="zh-CN" altLang="en-US" sz="2400" b="1" i="0" dirty="0">
                <a:effectLst/>
                <a:latin typeface="-apple-system"/>
              </a:rPr>
              <a:t>模型：</a:t>
            </a:r>
            <a:r>
              <a:rPr lang="zh-CN" altLang="en-US" b="0" i="0" dirty="0">
                <a:effectLst/>
                <a:latin typeface="Söhne"/>
              </a:rPr>
              <a:t>对问题或系统的抽象表示</a:t>
            </a:r>
            <a:endParaRPr lang="zh-CN" altLang="en-US" dirty="0"/>
          </a:p>
          <a:p>
            <a:endParaRPr lang="zh-CN" altLang="en-US" sz="2400" dirty="0"/>
          </a:p>
        </p:txBody>
      </p:sp>
      <p:sp>
        <p:nvSpPr>
          <p:cNvPr id="20" name="文本框 19">
            <a:extLst>
              <a:ext uri="{FF2B5EF4-FFF2-40B4-BE49-F238E27FC236}">
                <a16:creationId xmlns:a16="http://schemas.microsoft.com/office/drawing/2014/main" id="{8F970E2D-A54F-4F74-8B6D-635DA438AEEA}"/>
              </a:ext>
            </a:extLst>
          </p:cNvPr>
          <p:cNvSpPr txBox="1"/>
          <p:nvPr/>
        </p:nvSpPr>
        <p:spPr>
          <a:xfrm>
            <a:off x="160256" y="6094331"/>
            <a:ext cx="6789079" cy="369332"/>
          </a:xfrm>
          <a:prstGeom prst="rect">
            <a:avLst/>
          </a:prstGeom>
          <a:noFill/>
        </p:spPr>
        <p:txBody>
          <a:bodyPr wrap="square">
            <a:spAutoFit/>
          </a:bodyPr>
          <a:lstStyle/>
          <a:p>
            <a:r>
              <a:rPr lang="zh-CN" altLang="en-US" b="0" i="0" dirty="0">
                <a:effectLst/>
                <a:latin typeface="-apple-system"/>
              </a:rPr>
              <a:t>一个简单的</a:t>
            </a:r>
            <a:r>
              <a:rPr lang="zh-CN" altLang="en-US" b="1" i="0" dirty="0">
                <a:effectLst/>
                <a:latin typeface="-apple-system"/>
              </a:rPr>
              <a:t>多类预测模型</a:t>
            </a:r>
            <a:r>
              <a:rPr lang="zh-CN" altLang="en-US" b="0" i="0" dirty="0">
                <a:effectLst/>
                <a:latin typeface="-apple-system"/>
              </a:rPr>
              <a:t>来对猫、汽车和犀牛进行分类</a:t>
            </a:r>
            <a:endParaRPr lang="zh-CN" altLang="en-US" dirty="0"/>
          </a:p>
        </p:txBody>
      </p:sp>
      <p:sp>
        <p:nvSpPr>
          <p:cNvPr id="3" name="文本框 2">
            <a:extLst>
              <a:ext uri="{FF2B5EF4-FFF2-40B4-BE49-F238E27FC236}">
                <a16:creationId xmlns:a16="http://schemas.microsoft.com/office/drawing/2014/main" id="{FB3E8039-0AB6-ED4E-750A-E81FFA1CFD6D}"/>
              </a:ext>
            </a:extLst>
          </p:cNvPr>
          <p:cNvSpPr txBox="1"/>
          <p:nvPr/>
        </p:nvSpPr>
        <p:spPr>
          <a:xfrm>
            <a:off x="355036" y="915516"/>
            <a:ext cx="10388760" cy="878895"/>
          </a:xfrm>
          <a:prstGeom prst="rect">
            <a:avLst/>
          </a:prstGeom>
          <a:noFill/>
        </p:spPr>
        <p:txBody>
          <a:bodyPr wrap="square">
            <a:spAutoFit/>
          </a:bodyPr>
          <a:lstStyle/>
          <a:p>
            <a:pPr>
              <a:lnSpc>
                <a:spcPct val="150000"/>
              </a:lnSpc>
            </a:pPr>
            <a:r>
              <a:rPr lang="zh-CN" altLang="en-US" b="0" i="0" dirty="0">
                <a:effectLst/>
                <a:latin typeface="-apple-system"/>
              </a:rPr>
              <a:t>人工智能的快速发展，使得各种智能化相关的概念被大肆宣扬，包括各种算法、模型，机器学习方法等等，尤其是</a:t>
            </a:r>
            <a:r>
              <a:rPr lang="zh-CN" altLang="en-US" b="1" i="0" dirty="0">
                <a:effectLst/>
                <a:latin typeface="-apple-system"/>
              </a:rPr>
              <a:t> “模型”</a:t>
            </a:r>
            <a:r>
              <a:rPr lang="zh-CN" altLang="en-US" i="0" dirty="0">
                <a:effectLst/>
                <a:latin typeface="-apple-system"/>
              </a:rPr>
              <a:t>和</a:t>
            </a:r>
            <a:r>
              <a:rPr lang="zh-CN" altLang="en-US" b="1" i="0" dirty="0">
                <a:effectLst/>
                <a:latin typeface="-apple-system"/>
              </a:rPr>
              <a:t>“算法”</a:t>
            </a:r>
            <a:r>
              <a:rPr lang="zh-CN" altLang="en-US" b="0" i="0" dirty="0">
                <a:effectLst/>
                <a:latin typeface="-apple-system"/>
              </a:rPr>
              <a:t>这</a:t>
            </a:r>
            <a:r>
              <a:rPr lang="zh-CN" altLang="en-US" dirty="0">
                <a:latin typeface="-apple-system"/>
              </a:rPr>
              <a:t>两</a:t>
            </a:r>
            <a:r>
              <a:rPr lang="zh-CN" altLang="en-US" b="0" i="0" dirty="0">
                <a:effectLst/>
                <a:latin typeface="-apple-system"/>
              </a:rPr>
              <a:t>个概念。</a:t>
            </a:r>
            <a:endParaRPr lang="zh-CN" altLang="en-US" dirty="0"/>
          </a:p>
        </p:txBody>
      </p:sp>
      <p:sp>
        <p:nvSpPr>
          <p:cNvPr id="7" name="左大括号 6">
            <a:extLst>
              <a:ext uri="{FF2B5EF4-FFF2-40B4-BE49-F238E27FC236}">
                <a16:creationId xmlns:a16="http://schemas.microsoft.com/office/drawing/2014/main" id="{151DB11B-152F-4C6D-E42A-A51605E6133F}"/>
              </a:ext>
            </a:extLst>
          </p:cNvPr>
          <p:cNvSpPr/>
          <p:nvPr/>
        </p:nvSpPr>
        <p:spPr>
          <a:xfrm>
            <a:off x="4275620" y="2142565"/>
            <a:ext cx="233627" cy="1896500"/>
          </a:xfrm>
          <a:prstGeom prst="leftBrace">
            <a:avLst>
              <a:gd name="adj1" fmla="val 61035"/>
              <a:gd name="adj2" fmla="val 5197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6E793DF-6891-014D-6DB3-9CDDA88C488B}"/>
              </a:ext>
            </a:extLst>
          </p:cNvPr>
          <p:cNvSpPr txBox="1"/>
          <p:nvPr/>
        </p:nvSpPr>
        <p:spPr>
          <a:xfrm>
            <a:off x="4606031" y="2767655"/>
            <a:ext cx="6886722" cy="1289712"/>
          </a:xfrm>
          <a:prstGeom prst="rect">
            <a:avLst/>
          </a:prstGeom>
          <a:noFill/>
        </p:spPr>
        <p:txBody>
          <a:bodyPr wrap="square">
            <a:spAutoFit/>
          </a:bodyPr>
          <a:lstStyle/>
          <a:p>
            <a:pPr>
              <a:lnSpc>
                <a:spcPct val="150000"/>
              </a:lnSpc>
            </a:pPr>
            <a:r>
              <a:rPr lang="en-US" altLang="zh-CN" b="0" i="0" dirty="0">
                <a:effectLst/>
                <a:latin typeface="Söhne"/>
              </a:rPr>
              <a:t>B. </a:t>
            </a:r>
            <a:r>
              <a:rPr lang="zh-CN" altLang="en-US" b="0" i="0" dirty="0">
                <a:effectLst/>
                <a:latin typeface="Söhne"/>
              </a:rPr>
              <a:t>在</a:t>
            </a:r>
            <a:r>
              <a:rPr lang="zh-CN" altLang="en-US" b="1" i="0" dirty="0">
                <a:effectLst/>
                <a:latin typeface="-apple-system"/>
              </a:rPr>
              <a:t>机器学习</a:t>
            </a:r>
            <a:r>
              <a:rPr lang="zh-CN" altLang="en-US" b="0" i="0" dirty="0">
                <a:effectLst/>
                <a:latin typeface="-apple-system"/>
              </a:rPr>
              <a:t>中，“模型”是运行在数据上的机器学习算法的</a:t>
            </a:r>
            <a:r>
              <a:rPr lang="zh-CN" altLang="en-US" b="1" i="0" dirty="0">
                <a:effectLst/>
                <a:latin typeface="-apple-system"/>
              </a:rPr>
              <a:t>输出</a:t>
            </a:r>
            <a:r>
              <a:rPr lang="zh-CN" altLang="en-US" b="0" i="0" dirty="0">
                <a:effectLst/>
                <a:latin typeface="-apple-system"/>
              </a:rPr>
              <a:t>。模型是在训练数据上运行机器学习算法后保存的“东西”，</a:t>
            </a:r>
            <a:r>
              <a:rPr lang="zh-CN" altLang="en-US" b="0" i="0" dirty="0">
                <a:solidFill>
                  <a:srgbClr val="121212"/>
                </a:solidFill>
                <a:effectLst/>
                <a:latin typeface="-apple-system"/>
              </a:rPr>
              <a:t>它表示用于进行预测所需的规则、数字和任何其他特定于算法的</a:t>
            </a:r>
            <a:r>
              <a:rPr lang="zh-CN" altLang="en-US" b="1" i="0" dirty="0">
                <a:solidFill>
                  <a:srgbClr val="121212"/>
                </a:solidFill>
                <a:effectLst/>
                <a:latin typeface="-apple-system"/>
              </a:rPr>
              <a:t>数据结构</a:t>
            </a:r>
            <a:endParaRPr lang="zh-CN" altLang="en-US" dirty="0"/>
          </a:p>
        </p:txBody>
      </p:sp>
      <p:sp>
        <p:nvSpPr>
          <p:cNvPr id="14" name="文本框 13">
            <a:extLst>
              <a:ext uri="{FF2B5EF4-FFF2-40B4-BE49-F238E27FC236}">
                <a16:creationId xmlns:a16="http://schemas.microsoft.com/office/drawing/2014/main" id="{942EE5C5-A729-5C0F-D7CC-AAC087AA94E7}"/>
              </a:ext>
            </a:extLst>
          </p:cNvPr>
          <p:cNvSpPr txBox="1"/>
          <p:nvPr/>
        </p:nvSpPr>
        <p:spPr>
          <a:xfrm>
            <a:off x="6403612" y="99526"/>
            <a:ext cx="6108568" cy="646331"/>
          </a:xfrm>
          <a:prstGeom prst="rect">
            <a:avLst/>
          </a:prstGeom>
          <a:noFill/>
        </p:spPr>
        <p:txBody>
          <a:bodyPr wrap="square">
            <a:spAutoFit/>
          </a:bodyPr>
          <a:lstStyle/>
          <a:p>
            <a:r>
              <a:rPr lang="zh-CN" altLang="en-US" b="0" i="0" dirty="0">
                <a:effectLst/>
                <a:latin typeface="-apple-system"/>
              </a:rPr>
              <a:t>似乎不同的领域（数学专业，算法理论和机器学习实战）的</a:t>
            </a:r>
            <a:r>
              <a:rPr lang="zh-CN" altLang="en-US" b="1" i="0" dirty="0">
                <a:effectLst/>
                <a:latin typeface="-apple-system"/>
              </a:rPr>
              <a:t>理解</a:t>
            </a:r>
            <a:r>
              <a:rPr lang="zh-CN" altLang="en-US" b="1" dirty="0">
                <a:latin typeface="-apple-system"/>
              </a:rPr>
              <a:t>都有些出入。</a:t>
            </a:r>
            <a:endParaRPr lang="zh-CN" altLang="en-US" b="1" dirty="0"/>
          </a:p>
        </p:txBody>
      </p:sp>
      <p:sp>
        <p:nvSpPr>
          <p:cNvPr id="17" name="文本框 16">
            <a:extLst>
              <a:ext uri="{FF2B5EF4-FFF2-40B4-BE49-F238E27FC236}">
                <a16:creationId xmlns:a16="http://schemas.microsoft.com/office/drawing/2014/main" id="{B3D54FAE-9B26-EC91-A33A-B1AFD9C2B44C}"/>
              </a:ext>
            </a:extLst>
          </p:cNvPr>
          <p:cNvSpPr txBox="1"/>
          <p:nvPr/>
        </p:nvSpPr>
        <p:spPr>
          <a:xfrm>
            <a:off x="4606031" y="2221815"/>
            <a:ext cx="7620001" cy="369332"/>
          </a:xfrm>
          <a:prstGeom prst="rect">
            <a:avLst/>
          </a:prstGeom>
          <a:noFill/>
        </p:spPr>
        <p:txBody>
          <a:bodyPr wrap="square" rtlCol="0">
            <a:spAutoFit/>
          </a:bodyPr>
          <a:lstStyle/>
          <a:p>
            <a:r>
              <a:rPr lang="en-US" altLang="zh-CN" b="0" i="0" dirty="0">
                <a:effectLst/>
                <a:latin typeface="-apple-system"/>
              </a:rPr>
              <a:t>A. </a:t>
            </a:r>
            <a:r>
              <a:rPr lang="zh-CN" altLang="en-US" b="0" i="0" dirty="0">
                <a:effectLst/>
                <a:latin typeface="-apple-system"/>
              </a:rPr>
              <a:t>将抽象的实际问题转化成数学问题，用便于理解和计算的数学模型表示</a:t>
            </a:r>
            <a:endParaRPr lang="zh-CN" altLang="en-US" dirty="0"/>
          </a:p>
        </p:txBody>
      </p:sp>
      <p:sp>
        <p:nvSpPr>
          <p:cNvPr id="21" name="文本框 20">
            <a:extLst>
              <a:ext uri="{FF2B5EF4-FFF2-40B4-BE49-F238E27FC236}">
                <a16:creationId xmlns:a16="http://schemas.microsoft.com/office/drawing/2014/main" id="{0F3AC16D-4039-D690-62FF-DA02AFCA29FA}"/>
              </a:ext>
            </a:extLst>
          </p:cNvPr>
          <p:cNvSpPr txBox="1"/>
          <p:nvPr/>
        </p:nvSpPr>
        <p:spPr>
          <a:xfrm>
            <a:off x="6422171" y="4597999"/>
            <a:ext cx="1054327" cy="369332"/>
          </a:xfrm>
          <a:prstGeom prst="rect">
            <a:avLst/>
          </a:prstGeom>
          <a:noFill/>
        </p:spPr>
        <p:txBody>
          <a:bodyPr wrap="square" rtlCol="0">
            <a:spAutoFit/>
          </a:bodyPr>
          <a:lstStyle/>
          <a:p>
            <a:r>
              <a:rPr lang="en-US" altLang="zh-CN" dirty="0"/>
              <a:t>A</a:t>
            </a:r>
            <a:r>
              <a:rPr lang="zh-CN" altLang="en-US" dirty="0"/>
              <a:t>：</a:t>
            </a:r>
          </a:p>
        </p:txBody>
      </p:sp>
      <p:sp>
        <p:nvSpPr>
          <p:cNvPr id="25" name="文本框 24">
            <a:extLst>
              <a:ext uri="{FF2B5EF4-FFF2-40B4-BE49-F238E27FC236}">
                <a16:creationId xmlns:a16="http://schemas.microsoft.com/office/drawing/2014/main" id="{CC1A9FB9-70CC-5936-BE20-AF3B8BCCDCC2}"/>
              </a:ext>
            </a:extLst>
          </p:cNvPr>
          <p:cNvSpPr txBox="1"/>
          <p:nvPr/>
        </p:nvSpPr>
        <p:spPr>
          <a:xfrm>
            <a:off x="6445049" y="5623949"/>
            <a:ext cx="1054327" cy="369332"/>
          </a:xfrm>
          <a:prstGeom prst="rect">
            <a:avLst/>
          </a:prstGeom>
          <a:noFill/>
        </p:spPr>
        <p:txBody>
          <a:bodyPr wrap="square" rtlCol="0">
            <a:spAutoFit/>
          </a:bodyPr>
          <a:lstStyle/>
          <a:p>
            <a:r>
              <a:rPr lang="en-US" altLang="zh-CN" dirty="0"/>
              <a:t>B</a:t>
            </a:r>
            <a:r>
              <a:rPr lang="zh-CN" altLang="en-US" dirty="0"/>
              <a:t>：</a:t>
            </a:r>
          </a:p>
        </p:txBody>
      </p:sp>
      <p:sp>
        <p:nvSpPr>
          <p:cNvPr id="26" name="矩形 25">
            <a:extLst>
              <a:ext uri="{FF2B5EF4-FFF2-40B4-BE49-F238E27FC236}">
                <a16:creationId xmlns:a16="http://schemas.microsoft.com/office/drawing/2014/main" id="{08B0302A-E1A5-F8EB-E091-EE0CA53C246C}"/>
              </a:ext>
            </a:extLst>
          </p:cNvPr>
          <p:cNvSpPr/>
          <p:nvPr/>
        </p:nvSpPr>
        <p:spPr>
          <a:xfrm>
            <a:off x="8820549" y="5758110"/>
            <a:ext cx="1385740" cy="565608"/>
          </a:xfrm>
          <a:prstGeom prst="rect">
            <a:avLst/>
          </a:prstGeom>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cxnSp>
        <p:nvCxnSpPr>
          <p:cNvPr id="28" name="直接箭头连接符 27">
            <a:extLst>
              <a:ext uri="{FF2B5EF4-FFF2-40B4-BE49-F238E27FC236}">
                <a16:creationId xmlns:a16="http://schemas.microsoft.com/office/drawing/2014/main" id="{96C1C0C4-15CD-F65C-EEB8-07187DDF918F}"/>
              </a:ext>
            </a:extLst>
          </p:cNvPr>
          <p:cNvCxnSpPr>
            <a:cxnSpLocks/>
            <a:endCxn id="26" idx="1"/>
          </p:cNvCxnSpPr>
          <p:nvPr/>
        </p:nvCxnSpPr>
        <p:spPr>
          <a:xfrm>
            <a:off x="7280197" y="6040914"/>
            <a:ext cx="15403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536EA0B-EA13-D143-5E5A-777B8217B999}"/>
              </a:ext>
            </a:extLst>
          </p:cNvPr>
          <p:cNvCxnSpPr>
            <a:cxnSpLocks/>
            <a:stCxn id="26" idx="3"/>
          </p:cNvCxnSpPr>
          <p:nvPr/>
        </p:nvCxnSpPr>
        <p:spPr>
          <a:xfrm>
            <a:off x="10206289" y="6040914"/>
            <a:ext cx="13635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0B70D32-ECA0-99AB-9AFF-6937450BF79E}"/>
              </a:ext>
            </a:extLst>
          </p:cNvPr>
          <p:cNvSpPr txBox="1"/>
          <p:nvPr/>
        </p:nvSpPr>
        <p:spPr>
          <a:xfrm>
            <a:off x="7280197" y="5602625"/>
            <a:ext cx="1859025" cy="369332"/>
          </a:xfrm>
          <a:prstGeom prst="rect">
            <a:avLst/>
          </a:prstGeom>
          <a:noFill/>
        </p:spPr>
        <p:txBody>
          <a:bodyPr wrap="square" rtlCol="0">
            <a:spAutoFit/>
          </a:bodyPr>
          <a:lstStyle/>
          <a:p>
            <a:r>
              <a:rPr lang="zh-CN" altLang="en-US" dirty="0"/>
              <a:t>测试样本</a:t>
            </a:r>
          </a:p>
        </p:txBody>
      </p:sp>
      <p:sp>
        <p:nvSpPr>
          <p:cNvPr id="37" name="文本框 36">
            <a:extLst>
              <a:ext uri="{FF2B5EF4-FFF2-40B4-BE49-F238E27FC236}">
                <a16:creationId xmlns:a16="http://schemas.microsoft.com/office/drawing/2014/main" id="{FBA6FC58-4883-EA51-5506-30482DAAB26D}"/>
              </a:ext>
            </a:extLst>
          </p:cNvPr>
          <p:cNvSpPr txBox="1"/>
          <p:nvPr/>
        </p:nvSpPr>
        <p:spPr>
          <a:xfrm>
            <a:off x="10411562" y="5604351"/>
            <a:ext cx="1158240" cy="369332"/>
          </a:xfrm>
          <a:prstGeom prst="rect">
            <a:avLst/>
          </a:prstGeom>
          <a:noFill/>
        </p:spPr>
        <p:txBody>
          <a:bodyPr wrap="square" rtlCol="0">
            <a:spAutoFit/>
          </a:bodyPr>
          <a:lstStyle/>
          <a:p>
            <a:r>
              <a:rPr lang="zh-CN" altLang="en-US" dirty="0"/>
              <a:t>分类结果</a:t>
            </a:r>
          </a:p>
        </p:txBody>
      </p:sp>
      <p:sp>
        <p:nvSpPr>
          <p:cNvPr id="38" name="文本框 37">
            <a:extLst>
              <a:ext uri="{FF2B5EF4-FFF2-40B4-BE49-F238E27FC236}">
                <a16:creationId xmlns:a16="http://schemas.microsoft.com/office/drawing/2014/main" id="{55A4A724-17BE-2FE4-4B27-0E2463135369}"/>
              </a:ext>
            </a:extLst>
          </p:cNvPr>
          <p:cNvSpPr txBox="1"/>
          <p:nvPr/>
        </p:nvSpPr>
        <p:spPr>
          <a:xfrm>
            <a:off x="9093927" y="6374243"/>
            <a:ext cx="1112362" cy="369332"/>
          </a:xfrm>
          <a:prstGeom prst="rect">
            <a:avLst/>
          </a:prstGeom>
          <a:noFill/>
        </p:spPr>
        <p:txBody>
          <a:bodyPr wrap="square" rtlCol="0">
            <a:spAutoFit/>
          </a:bodyPr>
          <a:lstStyle/>
          <a:p>
            <a:r>
              <a:rPr lang="zh-CN" altLang="en-US" dirty="0"/>
              <a:t>黑盒子</a:t>
            </a:r>
          </a:p>
        </p:txBody>
      </p:sp>
      <p:pic>
        <p:nvPicPr>
          <p:cNvPr id="39" name="图片 38">
            <a:extLst>
              <a:ext uri="{FF2B5EF4-FFF2-40B4-BE49-F238E27FC236}">
                <a16:creationId xmlns:a16="http://schemas.microsoft.com/office/drawing/2014/main" id="{3D2E2EFD-8083-92F8-EC6A-55EB56445065}"/>
              </a:ext>
            </a:extLst>
          </p:cNvPr>
          <p:cNvPicPr>
            <a:picLocks noChangeAspect="1"/>
          </p:cNvPicPr>
          <p:nvPr/>
        </p:nvPicPr>
        <p:blipFill>
          <a:blip r:embed="rId3"/>
          <a:stretch>
            <a:fillRect/>
          </a:stretch>
        </p:blipFill>
        <p:spPr>
          <a:xfrm>
            <a:off x="9576008" y="4222387"/>
            <a:ext cx="1993794" cy="950848"/>
          </a:xfrm>
          <a:prstGeom prst="rect">
            <a:avLst/>
          </a:prstGeom>
        </p:spPr>
      </p:pic>
      <p:sp>
        <p:nvSpPr>
          <p:cNvPr id="40" name="文本框 39">
            <a:extLst>
              <a:ext uri="{FF2B5EF4-FFF2-40B4-BE49-F238E27FC236}">
                <a16:creationId xmlns:a16="http://schemas.microsoft.com/office/drawing/2014/main" id="{8D5633E3-71A5-A10F-595C-DD74001E0B85}"/>
              </a:ext>
            </a:extLst>
          </p:cNvPr>
          <p:cNvSpPr txBox="1"/>
          <p:nvPr/>
        </p:nvSpPr>
        <p:spPr>
          <a:xfrm>
            <a:off x="7424344" y="4504095"/>
            <a:ext cx="1396206" cy="646331"/>
          </a:xfrm>
          <a:prstGeom prst="rect">
            <a:avLst/>
          </a:prstGeom>
          <a:noFill/>
        </p:spPr>
        <p:txBody>
          <a:bodyPr wrap="square" rtlCol="0">
            <a:spAutoFit/>
          </a:bodyPr>
          <a:lstStyle/>
          <a:p>
            <a:r>
              <a:rPr lang="zh-CN" altLang="en-US" b="1" dirty="0"/>
              <a:t>多类别分类问题：</a:t>
            </a:r>
          </a:p>
        </p:txBody>
      </p:sp>
      <p:sp>
        <p:nvSpPr>
          <p:cNvPr id="41" name="箭头: 右 40">
            <a:extLst>
              <a:ext uri="{FF2B5EF4-FFF2-40B4-BE49-F238E27FC236}">
                <a16:creationId xmlns:a16="http://schemas.microsoft.com/office/drawing/2014/main" id="{A7B4736A-CD36-625D-A8C0-FE93882D317A}"/>
              </a:ext>
            </a:extLst>
          </p:cNvPr>
          <p:cNvSpPr/>
          <p:nvPr/>
        </p:nvSpPr>
        <p:spPr>
          <a:xfrm>
            <a:off x="8820549" y="4623840"/>
            <a:ext cx="637347" cy="221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1235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7" y="234622"/>
            <a:ext cx="1723549" cy="461665"/>
          </a:xfrm>
          <a:prstGeom prst="rect">
            <a:avLst/>
          </a:prstGeom>
          <a:noFill/>
        </p:spPr>
        <p:txBody>
          <a:bodyPr wrap="non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模型和算法</a:t>
            </a:r>
            <a:endParaRPr lang="zh-CN" altLang="en-US" sz="2400"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a:extLst>
              <a:ext uri="{FF2B5EF4-FFF2-40B4-BE49-F238E27FC236}">
                <a16:creationId xmlns:a16="http://schemas.microsoft.com/office/drawing/2014/main" id="{8D634CFC-B986-4241-BD17-785AF72E9253}"/>
              </a:ext>
            </a:extLst>
          </p:cNvPr>
          <p:cNvSpPr txBox="1"/>
          <p:nvPr/>
        </p:nvSpPr>
        <p:spPr>
          <a:xfrm>
            <a:off x="62064" y="3429000"/>
            <a:ext cx="3506681" cy="369332"/>
          </a:xfrm>
          <a:prstGeom prst="rect">
            <a:avLst/>
          </a:prstGeom>
          <a:noFill/>
        </p:spPr>
        <p:txBody>
          <a:bodyPr wrap="square">
            <a:spAutoFit/>
          </a:bodyPr>
          <a:lstStyle/>
          <a:p>
            <a:r>
              <a:rPr lang="zh-CN" altLang="en-US" b="1" i="0" dirty="0">
                <a:solidFill>
                  <a:srgbClr val="121212"/>
                </a:solidFill>
                <a:effectLst/>
                <a:latin typeface="-apple-system"/>
              </a:rPr>
              <a:t>算法：</a:t>
            </a:r>
            <a:r>
              <a:rPr lang="zh-CN" altLang="en-US" b="0" i="0" dirty="0">
                <a:solidFill>
                  <a:srgbClr val="121212"/>
                </a:solidFill>
                <a:effectLst/>
                <a:latin typeface="-apple-system"/>
              </a:rPr>
              <a:t>解决某个具体问题的方法</a:t>
            </a:r>
            <a:endParaRPr lang="zh-CN" altLang="en-US" dirty="0"/>
          </a:p>
        </p:txBody>
      </p:sp>
      <p:sp>
        <p:nvSpPr>
          <p:cNvPr id="21" name="左大括号 20">
            <a:extLst>
              <a:ext uri="{FF2B5EF4-FFF2-40B4-BE49-F238E27FC236}">
                <a16:creationId xmlns:a16="http://schemas.microsoft.com/office/drawing/2014/main" id="{520AAE36-E495-4E56-A8AD-5FD31F8DF28D}"/>
              </a:ext>
            </a:extLst>
          </p:cNvPr>
          <p:cNvSpPr/>
          <p:nvPr/>
        </p:nvSpPr>
        <p:spPr>
          <a:xfrm>
            <a:off x="3761266" y="961984"/>
            <a:ext cx="415663" cy="5064960"/>
          </a:xfrm>
          <a:prstGeom prst="leftBrace">
            <a:avLst>
              <a:gd name="adj1" fmla="val 199861"/>
              <a:gd name="adj2" fmla="val 5074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59395D-5871-4153-AE8C-168C0DD27931}"/>
              </a:ext>
            </a:extLst>
          </p:cNvPr>
          <p:cNvSpPr txBox="1"/>
          <p:nvPr/>
        </p:nvSpPr>
        <p:spPr>
          <a:xfrm>
            <a:off x="4412220" y="1244588"/>
            <a:ext cx="6613173" cy="646331"/>
          </a:xfrm>
          <a:prstGeom prst="rect">
            <a:avLst/>
          </a:prstGeom>
          <a:noFill/>
        </p:spPr>
        <p:txBody>
          <a:bodyPr wrap="square" rtlCol="0">
            <a:spAutoFit/>
          </a:bodyPr>
          <a:lstStyle/>
          <a:p>
            <a:r>
              <a:rPr lang="zh-CN" altLang="en-US" b="1" i="0" dirty="0">
                <a:solidFill>
                  <a:srgbClr val="121212"/>
                </a:solidFill>
                <a:effectLst/>
                <a:latin typeface="-apple-system"/>
              </a:rPr>
              <a:t>开发编程算法：</a:t>
            </a:r>
            <a:r>
              <a:rPr lang="zh-CN" altLang="en-US" b="0" i="0" dirty="0">
                <a:solidFill>
                  <a:srgbClr val="121212"/>
                </a:solidFill>
                <a:effectLst/>
                <a:latin typeface="-apple-system"/>
              </a:rPr>
              <a:t>用来解决软件工程中的一些排序、搜索、求解等问题</a:t>
            </a:r>
            <a:r>
              <a:rPr lang="zh-CN" altLang="en-US" dirty="0">
                <a:solidFill>
                  <a:srgbClr val="121212"/>
                </a:solidFill>
                <a:latin typeface="-apple-system"/>
              </a:rPr>
              <a:t>，例如</a:t>
            </a:r>
            <a:r>
              <a:rPr lang="zh-CN" altLang="en-US" b="0" i="0" dirty="0">
                <a:solidFill>
                  <a:srgbClr val="121212"/>
                </a:solidFill>
                <a:effectLst/>
                <a:latin typeface="-apple-system"/>
              </a:rPr>
              <a:t>冒泡排序、快速排序、回溯、递归等算法</a:t>
            </a:r>
            <a:endParaRPr lang="zh-CN" altLang="en-US" dirty="0"/>
          </a:p>
        </p:txBody>
      </p:sp>
      <p:sp>
        <p:nvSpPr>
          <p:cNvPr id="26" name="文本框 25">
            <a:extLst>
              <a:ext uri="{FF2B5EF4-FFF2-40B4-BE49-F238E27FC236}">
                <a16:creationId xmlns:a16="http://schemas.microsoft.com/office/drawing/2014/main" id="{BD2827D7-FF8E-441C-A13E-70DE9E9B3727}"/>
              </a:ext>
            </a:extLst>
          </p:cNvPr>
          <p:cNvSpPr txBox="1"/>
          <p:nvPr/>
        </p:nvSpPr>
        <p:spPr>
          <a:xfrm>
            <a:off x="4412220" y="3286496"/>
            <a:ext cx="6107836" cy="1200329"/>
          </a:xfrm>
          <a:prstGeom prst="rect">
            <a:avLst/>
          </a:prstGeom>
          <a:noFill/>
        </p:spPr>
        <p:txBody>
          <a:bodyPr wrap="square">
            <a:spAutoFit/>
          </a:bodyPr>
          <a:lstStyle/>
          <a:p>
            <a:pPr algn="l"/>
            <a:r>
              <a:rPr lang="zh-CN" altLang="en-US" b="1" i="0" dirty="0">
                <a:solidFill>
                  <a:srgbClr val="121212"/>
                </a:solidFill>
                <a:effectLst/>
                <a:latin typeface="-apple-system"/>
              </a:rPr>
              <a:t>★机器学习算法：</a:t>
            </a:r>
            <a:r>
              <a:rPr lang="zh-CN" altLang="en-US" b="0" i="0" dirty="0">
                <a:solidFill>
                  <a:srgbClr val="121212"/>
                </a:solidFill>
                <a:effectLst/>
                <a:latin typeface="-apple-system"/>
              </a:rPr>
              <a:t>伴随着机器学习模型而衍生出来，主要用于</a:t>
            </a:r>
            <a:r>
              <a:rPr lang="zh-CN" altLang="en-US" b="1" i="0" dirty="0">
                <a:solidFill>
                  <a:srgbClr val="121212"/>
                </a:solidFill>
                <a:effectLst/>
                <a:latin typeface="-apple-system"/>
              </a:rPr>
              <a:t>损失函数的优化求解</a:t>
            </a:r>
            <a:r>
              <a:rPr lang="zh-CN" altLang="en-US" b="0" i="0" dirty="0">
                <a:solidFill>
                  <a:srgbClr val="121212"/>
                </a:solidFill>
                <a:effectLst/>
                <a:latin typeface="-apple-system"/>
              </a:rPr>
              <a:t>方法，包括：最小二乘法、梯度下降法、随机梯度下降法等；</a:t>
            </a:r>
            <a:r>
              <a:rPr lang="zh-CN" altLang="en-US" b="1" i="0" dirty="0">
                <a:solidFill>
                  <a:srgbClr val="121212"/>
                </a:solidFill>
                <a:effectLst/>
                <a:latin typeface="-apple-system"/>
              </a:rPr>
              <a:t>分类</a:t>
            </a:r>
            <a:r>
              <a:rPr lang="zh-CN" altLang="en-US" b="0" i="0" dirty="0">
                <a:solidFill>
                  <a:srgbClr val="121212"/>
                </a:solidFill>
                <a:effectLst/>
                <a:latin typeface="-apple-system"/>
              </a:rPr>
              <a:t>的算法，如 </a:t>
            </a:r>
            <a:r>
              <a:rPr lang="en-US" altLang="zh-CN" b="0" i="0" dirty="0">
                <a:solidFill>
                  <a:srgbClr val="121212"/>
                </a:solidFill>
                <a:effectLst/>
                <a:latin typeface="-apple-system"/>
              </a:rPr>
              <a:t>K-NN</a:t>
            </a:r>
            <a:r>
              <a:rPr lang="zh-CN" altLang="en-US" b="0" i="0" dirty="0">
                <a:solidFill>
                  <a:srgbClr val="121212"/>
                </a:solidFill>
                <a:effectLst/>
                <a:latin typeface="-apple-system"/>
              </a:rPr>
              <a:t>算法；</a:t>
            </a:r>
            <a:r>
              <a:rPr lang="zh-CN" altLang="en-US" b="1" i="0" dirty="0">
                <a:solidFill>
                  <a:srgbClr val="121212"/>
                </a:solidFill>
                <a:effectLst/>
                <a:latin typeface="-apple-system"/>
              </a:rPr>
              <a:t>回归</a:t>
            </a:r>
            <a:r>
              <a:rPr lang="zh-CN" altLang="en-US" b="0" i="0" dirty="0">
                <a:solidFill>
                  <a:srgbClr val="121212"/>
                </a:solidFill>
                <a:effectLst/>
                <a:latin typeface="-apple-system"/>
              </a:rPr>
              <a:t>的算法，如线性回归；</a:t>
            </a:r>
            <a:r>
              <a:rPr lang="zh-CN" altLang="en-US" b="1" i="0" dirty="0">
                <a:solidFill>
                  <a:srgbClr val="121212"/>
                </a:solidFill>
                <a:effectLst/>
                <a:latin typeface="-apple-system"/>
              </a:rPr>
              <a:t>聚类</a:t>
            </a:r>
            <a:r>
              <a:rPr lang="zh-CN" altLang="en-US" b="0" i="0" dirty="0">
                <a:solidFill>
                  <a:srgbClr val="121212"/>
                </a:solidFill>
                <a:effectLst/>
                <a:latin typeface="-apple-system"/>
              </a:rPr>
              <a:t>的算法，如 </a:t>
            </a:r>
            <a:r>
              <a:rPr lang="en-US" altLang="zh-CN" b="0" i="0" dirty="0">
                <a:solidFill>
                  <a:srgbClr val="121212"/>
                </a:solidFill>
                <a:effectLst/>
                <a:latin typeface="-apple-system"/>
              </a:rPr>
              <a:t>K- means</a:t>
            </a:r>
            <a:r>
              <a:rPr lang="zh-CN" altLang="en-US" b="0" i="0" dirty="0">
                <a:solidFill>
                  <a:srgbClr val="121212"/>
                </a:solidFill>
                <a:effectLst/>
                <a:latin typeface="-apple-system"/>
              </a:rPr>
              <a:t>算法。</a:t>
            </a:r>
          </a:p>
        </p:txBody>
      </p:sp>
      <p:pic>
        <p:nvPicPr>
          <p:cNvPr id="25" name="图片 24">
            <a:extLst>
              <a:ext uri="{FF2B5EF4-FFF2-40B4-BE49-F238E27FC236}">
                <a16:creationId xmlns:a16="http://schemas.microsoft.com/office/drawing/2014/main" id="{62FCF13F-BFE4-4020-AF6B-79BA65FC6E06}"/>
              </a:ext>
            </a:extLst>
          </p:cNvPr>
          <p:cNvPicPr>
            <a:picLocks noChangeAspect="1"/>
          </p:cNvPicPr>
          <p:nvPr/>
        </p:nvPicPr>
        <p:blipFill>
          <a:blip r:embed="rId2"/>
          <a:stretch>
            <a:fillRect/>
          </a:stretch>
        </p:blipFill>
        <p:spPr>
          <a:xfrm>
            <a:off x="5326747" y="2070444"/>
            <a:ext cx="4550755" cy="664241"/>
          </a:xfrm>
          <a:prstGeom prst="rect">
            <a:avLst/>
          </a:prstGeom>
        </p:spPr>
      </p:pic>
      <p:pic>
        <p:nvPicPr>
          <p:cNvPr id="1028" name="Picture 4">
            <a:extLst>
              <a:ext uri="{FF2B5EF4-FFF2-40B4-BE49-F238E27FC236}">
                <a16:creationId xmlns:a16="http://schemas.microsoft.com/office/drawing/2014/main" id="{9E0426BE-4A23-4DB9-B5F6-D2039D65C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125" y="4547488"/>
            <a:ext cx="3043453" cy="1578242"/>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47393283-0EF0-4009-800C-DC27EAC06C9C}"/>
              </a:ext>
            </a:extLst>
          </p:cNvPr>
          <p:cNvPicPr>
            <a:picLocks noChangeAspect="1"/>
          </p:cNvPicPr>
          <p:nvPr/>
        </p:nvPicPr>
        <p:blipFill>
          <a:blip r:embed="rId4"/>
          <a:stretch>
            <a:fillRect/>
          </a:stretch>
        </p:blipFill>
        <p:spPr>
          <a:xfrm>
            <a:off x="4450428" y="5088804"/>
            <a:ext cx="1331488" cy="495609"/>
          </a:xfrm>
          <a:prstGeom prst="rect">
            <a:avLst/>
          </a:prstGeom>
        </p:spPr>
      </p:pic>
      <p:sp>
        <p:nvSpPr>
          <p:cNvPr id="28" name="箭头: 右 27">
            <a:extLst>
              <a:ext uri="{FF2B5EF4-FFF2-40B4-BE49-F238E27FC236}">
                <a16:creationId xmlns:a16="http://schemas.microsoft.com/office/drawing/2014/main" id="{31202E55-9F1C-44F3-946B-350AEC28FEA9}"/>
              </a:ext>
            </a:extLst>
          </p:cNvPr>
          <p:cNvSpPr/>
          <p:nvPr/>
        </p:nvSpPr>
        <p:spPr>
          <a:xfrm>
            <a:off x="5980337" y="5228030"/>
            <a:ext cx="1331488" cy="23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1464DA0-2812-405C-89BB-B1C8B30B499A}"/>
              </a:ext>
            </a:extLst>
          </p:cNvPr>
          <p:cNvSpPr txBox="1"/>
          <p:nvPr/>
        </p:nvSpPr>
        <p:spPr>
          <a:xfrm>
            <a:off x="6002591" y="5463288"/>
            <a:ext cx="1331488" cy="369332"/>
          </a:xfrm>
          <a:prstGeom prst="rect">
            <a:avLst/>
          </a:prstGeom>
          <a:noFill/>
        </p:spPr>
        <p:txBody>
          <a:bodyPr wrap="square" rtlCol="0">
            <a:spAutoFit/>
          </a:bodyPr>
          <a:lstStyle/>
          <a:p>
            <a:r>
              <a:rPr lang="zh-CN" altLang="en-US" b="0" i="0" dirty="0">
                <a:solidFill>
                  <a:srgbClr val="121212"/>
                </a:solidFill>
                <a:effectLst/>
                <a:latin typeface="-apple-system"/>
              </a:rPr>
              <a:t>梯度下降法</a:t>
            </a:r>
            <a:endParaRPr lang="zh-CN" altLang="en-US" dirty="0"/>
          </a:p>
        </p:txBody>
      </p:sp>
      <p:pic>
        <p:nvPicPr>
          <p:cNvPr id="30" name="图片 29">
            <a:extLst>
              <a:ext uri="{FF2B5EF4-FFF2-40B4-BE49-F238E27FC236}">
                <a16:creationId xmlns:a16="http://schemas.microsoft.com/office/drawing/2014/main" id="{4EE5E4CB-C636-417C-A200-2CDAF0FE7C47}"/>
              </a:ext>
            </a:extLst>
          </p:cNvPr>
          <p:cNvPicPr>
            <a:picLocks noChangeAspect="1"/>
          </p:cNvPicPr>
          <p:nvPr/>
        </p:nvPicPr>
        <p:blipFill>
          <a:blip r:embed="rId5"/>
          <a:stretch>
            <a:fillRect/>
          </a:stretch>
        </p:blipFill>
        <p:spPr>
          <a:xfrm>
            <a:off x="5927066" y="5828181"/>
            <a:ext cx="1482538" cy="397526"/>
          </a:xfrm>
          <a:prstGeom prst="rect">
            <a:avLst/>
          </a:prstGeom>
        </p:spPr>
      </p:pic>
    </p:spTree>
    <p:extLst>
      <p:ext uri="{BB962C8B-B14F-4D97-AF65-F5344CB8AC3E}">
        <p14:creationId xmlns:p14="http://schemas.microsoft.com/office/powerpoint/2010/main" val="380900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2D42D80-B523-49F2-BDC1-05554B9A6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32" y="1132683"/>
            <a:ext cx="7578108" cy="338940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C70D0C4-AE46-4DEC-89DE-16BE3230E8BA}"/>
              </a:ext>
            </a:extLst>
          </p:cNvPr>
          <p:cNvSpPr txBox="1"/>
          <p:nvPr/>
        </p:nvSpPr>
        <p:spPr>
          <a:xfrm>
            <a:off x="8393040" y="2519459"/>
            <a:ext cx="2840853" cy="369332"/>
          </a:xfrm>
          <a:prstGeom prst="rect">
            <a:avLst/>
          </a:prstGeom>
          <a:noFill/>
        </p:spPr>
        <p:txBody>
          <a:bodyPr wrap="square">
            <a:spAutoFit/>
          </a:bodyPr>
          <a:lstStyle/>
          <a:p>
            <a:r>
              <a:rPr lang="zh-CN" altLang="en-US" b="0" i="0" dirty="0">
                <a:solidFill>
                  <a:srgbClr val="121212"/>
                </a:solidFill>
                <a:effectLst/>
                <a:latin typeface="-apple-system"/>
              </a:rPr>
              <a:t>一个从输入到输出的函数</a:t>
            </a:r>
            <a:endParaRPr lang="zh-CN" altLang="en-US" dirty="0"/>
          </a:p>
        </p:txBody>
      </p:sp>
      <p:sp>
        <p:nvSpPr>
          <p:cNvPr id="9" name="文本框 8">
            <a:extLst>
              <a:ext uri="{FF2B5EF4-FFF2-40B4-BE49-F238E27FC236}">
                <a16:creationId xmlns:a16="http://schemas.microsoft.com/office/drawing/2014/main" id="{DC229E42-BC65-4069-A4AA-34C7C1897E8B}"/>
              </a:ext>
            </a:extLst>
          </p:cNvPr>
          <p:cNvSpPr txBox="1"/>
          <p:nvPr/>
        </p:nvSpPr>
        <p:spPr>
          <a:xfrm>
            <a:off x="6328086" y="31830"/>
            <a:ext cx="5306507" cy="646331"/>
          </a:xfrm>
          <a:prstGeom prst="rect">
            <a:avLst/>
          </a:prstGeom>
          <a:noFill/>
        </p:spPr>
        <p:txBody>
          <a:bodyPr wrap="square">
            <a:spAutoFit/>
          </a:bodyPr>
          <a:lstStyle/>
          <a:p>
            <a:r>
              <a:rPr lang="zh-CN" altLang="en-US" b="1" i="0" dirty="0">
                <a:effectLst/>
                <a:latin typeface="楷体" panose="02010609060101010101" pitchFamily="49" charset="-122"/>
                <a:ea typeface="楷体" panose="02010609060101010101" pitchFamily="49" charset="-122"/>
              </a:rPr>
              <a:t>模型和算法之间有着密切的关系，它们相互依赖，共同构建机器学习系统。</a:t>
            </a:r>
            <a:endParaRPr lang="zh-CN" altLang="en-US" b="1"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8F902631-FDB0-4C08-B113-632385E24072}"/>
              </a:ext>
            </a:extLst>
          </p:cNvPr>
          <p:cNvSpPr txBox="1"/>
          <p:nvPr/>
        </p:nvSpPr>
        <p:spPr>
          <a:xfrm>
            <a:off x="557407" y="234622"/>
            <a:ext cx="1723549" cy="461665"/>
          </a:xfrm>
          <a:prstGeom prst="rect">
            <a:avLst/>
          </a:prstGeom>
          <a:noFill/>
        </p:spPr>
        <p:txBody>
          <a:bodyPr wrap="non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模型和算法</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72D992A8-F7F7-49F3-8E1D-4E7F02D233CA}"/>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C1B90F47-C53E-45DB-8D67-F2AC88B06C51}"/>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75B15099-8B72-4529-A89B-39396459BDA7}"/>
              </a:ext>
            </a:extLst>
          </p:cNvPr>
          <p:cNvSpPr txBox="1"/>
          <p:nvPr/>
        </p:nvSpPr>
        <p:spPr>
          <a:xfrm>
            <a:off x="8393040" y="3118758"/>
            <a:ext cx="3660369" cy="646331"/>
          </a:xfrm>
          <a:prstGeom prst="rect">
            <a:avLst/>
          </a:prstGeom>
          <a:noFill/>
        </p:spPr>
        <p:txBody>
          <a:bodyPr wrap="square">
            <a:spAutoFit/>
          </a:bodyPr>
          <a:lstStyle/>
          <a:p>
            <a:r>
              <a:rPr lang="zh-CN" altLang="en-US" b="0" i="0" dirty="0">
                <a:solidFill>
                  <a:srgbClr val="121212"/>
                </a:solidFill>
                <a:effectLst/>
                <a:latin typeface="-apple-system"/>
              </a:rPr>
              <a:t>在训练数据上运行机器学习算法后</a:t>
            </a:r>
            <a:endParaRPr lang="en-US" altLang="zh-CN" b="0" i="0" dirty="0">
              <a:solidFill>
                <a:srgbClr val="121212"/>
              </a:solidFill>
              <a:effectLst/>
              <a:latin typeface="-apple-system"/>
            </a:endParaRPr>
          </a:p>
          <a:p>
            <a:r>
              <a:rPr lang="zh-CN" altLang="en-US" b="0" i="0" dirty="0">
                <a:solidFill>
                  <a:srgbClr val="121212"/>
                </a:solidFill>
                <a:effectLst/>
                <a:latin typeface="-apple-system"/>
              </a:rPr>
              <a:t>保存的“东西”</a:t>
            </a:r>
            <a:endParaRPr lang="zh-CN" altLang="en-US" dirty="0"/>
          </a:p>
        </p:txBody>
      </p:sp>
      <p:sp>
        <p:nvSpPr>
          <p:cNvPr id="30" name="文本框 29">
            <a:extLst>
              <a:ext uri="{FF2B5EF4-FFF2-40B4-BE49-F238E27FC236}">
                <a16:creationId xmlns:a16="http://schemas.microsoft.com/office/drawing/2014/main" id="{12FAAB52-8B24-94FA-9A4E-A1063948F03B}"/>
              </a:ext>
            </a:extLst>
          </p:cNvPr>
          <p:cNvSpPr txBox="1"/>
          <p:nvPr/>
        </p:nvSpPr>
        <p:spPr>
          <a:xfrm>
            <a:off x="814932" y="4714311"/>
            <a:ext cx="10328197" cy="1843710"/>
          </a:xfrm>
          <a:prstGeom prst="rect">
            <a:avLst/>
          </a:prstGeom>
          <a:noFill/>
        </p:spPr>
        <p:txBody>
          <a:bodyPr wrap="square">
            <a:spAutoFit/>
          </a:bodyPr>
          <a:lstStyle/>
          <a:p>
            <a:r>
              <a:rPr lang="zh-CN" altLang="en-US" dirty="0">
                <a:latin typeface="-apple-system"/>
              </a:rPr>
              <a:t>流程：</a:t>
            </a:r>
            <a:endParaRPr lang="en-US" altLang="zh-CN" dirty="0">
              <a:latin typeface="-apple-system"/>
            </a:endParaRPr>
          </a:p>
          <a:p>
            <a:endParaRPr lang="en-US" altLang="zh-CN" dirty="0">
              <a:latin typeface="-apple-system"/>
            </a:endParaRPr>
          </a:p>
          <a:p>
            <a:pPr>
              <a:lnSpc>
                <a:spcPct val="150000"/>
              </a:lnSpc>
            </a:pPr>
            <a:r>
              <a:rPr lang="zh-CN" altLang="en-US" dirty="0">
                <a:latin typeface="-apple-system"/>
              </a:rPr>
              <a:t>① </a:t>
            </a:r>
            <a:r>
              <a:rPr lang="zh-CN" altLang="en-US" b="1" i="0" dirty="0">
                <a:effectLst/>
                <a:latin typeface="-apple-system"/>
              </a:rPr>
              <a:t>对样本数据运行所谓的“算法”来创建“模型”</a:t>
            </a:r>
            <a:endParaRPr lang="en-US" altLang="zh-CN" b="1" i="0" dirty="0">
              <a:effectLst/>
              <a:latin typeface="-apple-system"/>
            </a:endParaRPr>
          </a:p>
          <a:p>
            <a:pPr>
              <a:lnSpc>
                <a:spcPct val="150000"/>
              </a:lnSpc>
            </a:pPr>
            <a:r>
              <a:rPr lang="zh-CN" altLang="en-US" b="1" dirty="0">
                <a:latin typeface="-apple-system"/>
              </a:rPr>
              <a:t>② </a:t>
            </a:r>
            <a:r>
              <a:rPr lang="zh-CN" altLang="en-US" b="0" i="0" dirty="0">
                <a:effectLst/>
                <a:latin typeface="Söhne"/>
              </a:rPr>
              <a:t>通过对训练数据的不断学习和优化，得到最佳的模型参数，此时该模型可以用于进行</a:t>
            </a:r>
            <a:r>
              <a:rPr lang="zh-CN" altLang="en-US" b="1" i="0" dirty="0">
                <a:effectLst/>
                <a:latin typeface="Söhne"/>
              </a:rPr>
              <a:t>预测和推断</a:t>
            </a:r>
            <a:r>
              <a:rPr lang="zh-CN" altLang="en-US" b="0" i="0" dirty="0">
                <a:effectLst/>
                <a:latin typeface="Söhne"/>
              </a:rPr>
              <a:t>。例如对未知数据进行预测、分类、聚类等任务。</a:t>
            </a:r>
            <a:endParaRPr lang="zh-CN" altLang="en-US" dirty="0"/>
          </a:p>
        </p:txBody>
      </p:sp>
      <p:sp>
        <p:nvSpPr>
          <p:cNvPr id="15" name="文本框 14">
            <a:extLst>
              <a:ext uri="{FF2B5EF4-FFF2-40B4-BE49-F238E27FC236}">
                <a16:creationId xmlns:a16="http://schemas.microsoft.com/office/drawing/2014/main" id="{DD33447A-743C-44A0-B9B6-BFF51BF368BD}"/>
              </a:ext>
            </a:extLst>
          </p:cNvPr>
          <p:cNvSpPr txBox="1"/>
          <p:nvPr/>
        </p:nvSpPr>
        <p:spPr>
          <a:xfrm>
            <a:off x="8393040" y="2058865"/>
            <a:ext cx="2255775" cy="369332"/>
          </a:xfrm>
          <a:prstGeom prst="rect">
            <a:avLst/>
          </a:prstGeom>
          <a:noFill/>
        </p:spPr>
        <p:txBody>
          <a:bodyPr wrap="square">
            <a:spAutoFit/>
          </a:bodyPr>
          <a:lstStyle/>
          <a:p>
            <a:r>
              <a:rPr lang="zh-CN" altLang="en-US" b="0" i="0" dirty="0">
                <a:solidFill>
                  <a:srgbClr val="121212"/>
                </a:solidFill>
                <a:effectLst/>
                <a:latin typeface="-apple-system"/>
              </a:rPr>
              <a:t>本质上是一个函数，</a:t>
            </a:r>
            <a:endParaRPr lang="zh-CN" altLang="en-US" dirty="0"/>
          </a:p>
        </p:txBody>
      </p:sp>
    </p:spTree>
    <p:extLst>
      <p:ext uri="{BB962C8B-B14F-4D97-AF65-F5344CB8AC3E}">
        <p14:creationId xmlns:p14="http://schemas.microsoft.com/office/powerpoint/2010/main" val="1215959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9D86407-C6AE-4C78-8A2D-67A4846B487B}"/>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机器学习</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特征提取</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9" name="直接连接符 8">
            <a:extLst>
              <a:ext uri="{FF2B5EF4-FFF2-40B4-BE49-F238E27FC236}">
                <a16:creationId xmlns:a16="http://schemas.microsoft.com/office/drawing/2014/main" id="{31D4E4A1-BE17-43E2-8CE0-73D1D39C70DA}"/>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流程图: 对照 9">
            <a:extLst>
              <a:ext uri="{FF2B5EF4-FFF2-40B4-BE49-F238E27FC236}">
                <a16:creationId xmlns:a16="http://schemas.microsoft.com/office/drawing/2014/main" id="{0F8AB8B7-0F1B-47F5-82C5-005ADC3FFCF7}"/>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4682361A-0206-A84D-1996-D1AE8065DF9E}"/>
              </a:ext>
            </a:extLst>
          </p:cNvPr>
          <p:cNvSpPr txBox="1"/>
          <p:nvPr/>
        </p:nvSpPr>
        <p:spPr>
          <a:xfrm>
            <a:off x="463355" y="3769344"/>
            <a:ext cx="10724598" cy="646331"/>
          </a:xfrm>
          <a:prstGeom prst="rect">
            <a:avLst/>
          </a:prstGeom>
          <a:noFill/>
        </p:spPr>
        <p:txBody>
          <a:bodyPr wrap="square">
            <a:spAutoFit/>
          </a:bodyPr>
          <a:lstStyle/>
          <a:p>
            <a:r>
              <a:rPr lang="zh-CN" altLang="en-US" dirty="0"/>
              <a:t>对于传统的</a:t>
            </a:r>
            <a:r>
              <a:rPr lang="zh-CN" altLang="en-US" b="1" dirty="0"/>
              <a:t>图像特征提取方法，</a:t>
            </a:r>
            <a:r>
              <a:rPr lang="zh-CN" altLang="en-US" dirty="0"/>
              <a:t>它主要依赖于</a:t>
            </a:r>
            <a:r>
              <a:rPr lang="zh-CN" altLang="en-US" b="1" dirty="0"/>
              <a:t>人类专家设计的特征算子</a:t>
            </a:r>
            <a:r>
              <a:rPr lang="zh-CN" altLang="en-US" dirty="0"/>
              <a:t>，这些算子可以捕捉图像的局部纹理、形状、颜色等信息。</a:t>
            </a:r>
          </a:p>
        </p:txBody>
      </p:sp>
      <p:sp>
        <p:nvSpPr>
          <p:cNvPr id="11" name="文本框 10">
            <a:extLst>
              <a:ext uri="{FF2B5EF4-FFF2-40B4-BE49-F238E27FC236}">
                <a16:creationId xmlns:a16="http://schemas.microsoft.com/office/drawing/2014/main" id="{87356AF4-4EE8-84B6-1959-095B92D9F900}"/>
              </a:ext>
            </a:extLst>
          </p:cNvPr>
          <p:cNvSpPr txBox="1"/>
          <p:nvPr/>
        </p:nvSpPr>
        <p:spPr>
          <a:xfrm>
            <a:off x="3299770" y="4395787"/>
            <a:ext cx="7235300" cy="2462213"/>
          </a:xfrm>
          <a:prstGeom prst="rect">
            <a:avLst/>
          </a:prstGeom>
          <a:noFill/>
        </p:spPr>
        <p:txBody>
          <a:bodyPr wrap="square">
            <a:spAutoFit/>
          </a:bodyPr>
          <a:lstStyle/>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SIFT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Scale-Invariant Feature Transform</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SIFT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特征通过检测图像中的关键点（如角点、边缘等）及其周围的局部梯度⽅向信息来提取图像特征。</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SURF</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Speeded-Up Robust Features</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SURF</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特征是对 </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SIFT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特征的改进，通过使⽤近似的算法和积分图像技术，大幅提⾼了特征提取的速度，同时保留了</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SIFT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的⼤部分优点。 </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HOG</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Histogram of Oriented Gradients</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HOG</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特征通过统计图像局部区域的梯度⽅向直⽅图来描述图像的纹理信息。</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LBP</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Local Binary Pattern</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LBP</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特征通过⽐较图像局部区域内像素的灰度值来描述图像的纹理信息。</a:t>
            </a:r>
          </a:p>
        </p:txBody>
      </p:sp>
      <p:sp>
        <p:nvSpPr>
          <p:cNvPr id="12" name="左大括号 11">
            <a:extLst>
              <a:ext uri="{FF2B5EF4-FFF2-40B4-BE49-F238E27FC236}">
                <a16:creationId xmlns:a16="http://schemas.microsoft.com/office/drawing/2014/main" id="{1CD11444-6786-6257-971C-05A9C89AF4E7}"/>
              </a:ext>
            </a:extLst>
          </p:cNvPr>
          <p:cNvSpPr/>
          <p:nvPr/>
        </p:nvSpPr>
        <p:spPr>
          <a:xfrm>
            <a:off x="2872760" y="4328404"/>
            <a:ext cx="427010" cy="2442956"/>
          </a:xfrm>
          <a:prstGeom prst="leftBrace">
            <a:avLst>
              <a:gd name="adj1" fmla="val 486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DF07B6-E8A4-4125-9FC6-702A4AE76ABD}"/>
              </a:ext>
            </a:extLst>
          </p:cNvPr>
          <p:cNvSpPr txBox="1"/>
          <p:nvPr/>
        </p:nvSpPr>
        <p:spPr>
          <a:xfrm>
            <a:off x="6436660" y="294301"/>
            <a:ext cx="5656729" cy="369332"/>
          </a:xfrm>
          <a:prstGeom prst="rect">
            <a:avLst/>
          </a:prstGeom>
          <a:noFill/>
        </p:spPr>
        <p:txBody>
          <a:bodyPr wrap="square">
            <a:spAutoFit/>
          </a:bodyPr>
          <a:lstStyle/>
          <a:p>
            <a:r>
              <a:rPr lang="zh-CN" altLang="en-US" b="1" dirty="0"/>
              <a:t>从图像特征提取⽅法的角度 看待机器学习和深度学习</a:t>
            </a:r>
            <a:endParaRPr lang="zh-CN" altLang="en-US" dirty="0"/>
          </a:p>
        </p:txBody>
      </p:sp>
      <p:pic>
        <p:nvPicPr>
          <p:cNvPr id="6" name="图片 5">
            <a:extLst>
              <a:ext uri="{FF2B5EF4-FFF2-40B4-BE49-F238E27FC236}">
                <a16:creationId xmlns:a16="http://schemas.microsoft.com/office/drawing/2014/main" id="{FD3B5091-0AF5-4A83-A3A6-BB4C41BE221D}"/>
              </a:ext>
            </a:extLst>
          </p:cNvPr>
          <p:cNvPicPr>
            <a:picLocks noChangeAspect="1"/>
          </p:cNvPicPr>
          <p:nvPr/>
        </p:nvPicPr>
        <p:blipFill>
          <a:blip r:embed="rId2"/>
          <a:stretch>
            <a:fillRect/>
          </a:stretch>
        </p:blipFill>
        <p:spPr>
          <a:xfrm>
            <a:off x="463355" y="2125092"/>
            <a:ext cx="6214224" cy="138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文本框 16">
            <a:extLst>
              <a:ext uri="{FF2B5EF4-FFF2-40B4-BE49-F238E27FC236}">
                <a16:creationId xmlns:a16="http://schemas.microsoft.com/office/drawing/2014/main" id="{DCF33704-0A2A-4B7B-AEB6-74B46D1C3FED}"/>
              </a:ext>
            </a:extLst>
          </p:cNvPr>
          <p:cNvSpPr txBox="1"/>
          <p:nvPr/>
        </p:nvSpPr>
        <p:spPr>
          <a:xfrm>
            <a:off x="735896" y="5365216"/>
            <a:ext cx="2136864" cy="369332"/>
          </a:xfrm>
          <a:prstGeom prst="rect">
            <a:avLst/>
          </a:prstGeom>
          <a:noFill/>
        </p:spPr>
        <p:txBody>
          <a:bodyPr wrap="square">
            <a:spAutoFit/>
          </a:bodyPr>
          <a:lstStyle/>
          <a:p>
            <a:r>
              <a:rPr lang="zh-CN" altLang="en-US" dirty="0"/>
              <a:t>传统特征提取⽅法</a:t>
            </a:r>
          </a:p>
        </p:txBody>
      </p:sp>
      <p:sp>
        <p:nvSpPr>
          <p:cNvPr id="18" name="文本框 17">
            <a:extLst>
              <a:ext uri="{FF2B5EF4-FFF2-40B4-BE49-F238E27FC236}">
                <a16:creationId xmlns:a16="http://schemas.microsoft.com/office/drawing/2014/main" id="{A9995F84-7258-4EF8-BD0A-D0A6B7D3DEA8}"/>
              </a:ext>
            </a:extLst>
          </p:cNvPr>
          <p:cNvSpPr txBox="1"/>
          <p:nvPr/>
        </p:nvSpPr>
        <p:spPr>
          <a:xfrm>
            <a:off x="356532" y="1032504"/>
            <a:ext cx="11656173" cy="923330"/>
          </a:xfrm>
          <a:prstGeom prst="rect">
            <a:avLst/>
          </a:prstGeom>
          <a:noFill/>
        </p:spPr>
        <p:txBody>
          <a:bodyPr wrap="square">
            <a:spAutoFit/>
          </a:bodyPr>
          <a:lstStyle/>
          <a:p>
            <a:r>
              <a:rPr lang="zh-CN" altLang="en-US" i="0" dirty="0">
                <a:solidFill>
                  <a:srgbClr val="111111"/>
                </a:solidFill>
                <a:effectLst/>
                <a:latin typeface="Microsoft YaHei" panose="020B0503020204020204" pitchFamily="34" charset="-122"/>
                <a:ea typeface="Microsoft YaHei" panose="020B0503020204020204" pitchFamily="34" charset="-122"/>
              </a:rPr>
              <a:t>在机器学习中，如果</a:t>
            </a:r>
            <a:r>
              <a:rPr lang="zh-CN" altLang="en-US" b="1" i="0" dirty="0">
                <a:solidFill>
                  <a:srgbClr val="111111"/>
                </a:solidFill>
                <a:effectLst/>
                <a:latin typeface="Microsoft YaHei" panose="020B0503020204020204" pitchFamily="34" charset="-122"/>
                <a:ea typeface="Microsoft YaHei" panose="020B0503020204020204" pitchFamily="34" charset="-122"/>
              </a:rPr>
              <a:t>直接处理</a:t>
            </a:r>
            <a:r>
              <a:rPr lang="zh-CN" altLang="en-US" i="0" dirty="0">
                <a:solidFill>
                  <a:srgbClr val="111111"/>
                </a:solidFill>
                <a:effectLst/>
                <a:latin typeface="Microsoft YaHei" panose="020B0503020204020204" pitchFamily="34" charset="-122"/>
                <a:ea typeface="Microsoft YaHei" panose="020B0503020204020204" pitchFamily="34" charset="-122"/>
              </a:rPr>
              <a:t>原始的图像或者文本，模型的预测性能和效率不会很高。</a:t>
            </a:r>
            <a:endParaRPr lang="en-US" altLang="zh-CN" i="0" dirty="0">
              <a:solidFill>
                <a:srgbClr val="111111"/>
              </a:solidFill>
              <a:effectLst/>
              <a:latin typeface="Microsoft YaHei" panose="020B0503020204020204" pitchFamily="34" charset="-122"/>
              <a:ea typeface="Microsoft YaHei" panose="020B0503020204020204" pitchFamily="34" charset="-122"/>
            </a:endParaRPr>
          </a:p>
          <a:p>
            <a:endParaRPr lang="en-US" altLang="zh-CN" dirty="0">
              <a:solidFill>
                <a:srgbClr val="111111"/>
              </a:solidFill>
              <a:latin typeface="Microsoft YaHei" panose="020B0503020204020204" pitchFamily="34" charset="-122"/>
              <a:ea typeface="Microsoft YaHei" panose="020B0503020204020204" pitchFamily="34" charset="-122"/>
            </a:endParaRPr>
          </a:p>
          <a:p>
            <a:r>
              <a:rPr lang="zh-CN" altLang="en-US" i="0" dirty="0">
                <a:solidFill>
                  <a:srgbClr val="111111"/>
                </a:solidFill>
                <a:effectLst/>
                <a:latin typeface="Microsoft YaHei" panose="020B0503020204020204" pitchFamily="34" charset="-122"/>
                <a:ea typeface="Microsoft YaHei" panose="020B0503020204020204" pitchFamily="34" charset="-122"/>
              </a:rPr>
              <a:t>关键步骤：从原始数据中提取有用的特征，消除数据间的冗余信息，将数据转化为</a:t>
            </a:r>
            <a:r>
              <a:rPr lang="zh-CN" altLang="en-US" b="1" i="0" dirty="0">
                <a:solidFill>
                  <a:srgbClr val="111111"/>
                </a:solidFill>
                <a:effectLst/>
                <a:latin typeface="Microsoft YaHei" panose="020B0503020204020204" pitchFamily="34" charset="-122"/>
                <a:ea typeface="Microsoft YaHei" panose="020B0503020204020204" pitchFamily="34" charset="-122"/>
              </a:rPr>
              <a:t>能够被模型理解和处理</a:t>
            </a:r>
            <a:r>
              <a:rPr lang="zh-CN" altLang="en-US" i="0" dirty="0">
                <a:solidFill>
                  <a:srgbClr val="111111"/>
                </a:solidFill>
                <a:effectLst/>
                <a:latin typeface="Microsoft YaHei" panose="020B0503020204020204" pitchFamily="34" charset="-122"/>
                <a:ea typeface="Microsoft YaHei" panose="020B0503020204020204" pitchFamily="34" charset="-122"/>
              </a:rPr>
              <a:t>的形式。</a:t>
            </a:r>
            <a:endParaRPr lang="zh-CN" altLang="en-US" dirty="0"/>
          </a:p>
        </p:txBody>
      </p:sp>
    </p:spTree>
    <p:extLst>
      <p:ext uri="{BB962C8B-B14F-4D97-AF65-F5344CB8AC3E}">
        <p14:creationId xmlns:p14="http://schemas.microsoft.com/office/powerpoint/2010/main" val="1309023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0A3A57B-97E3-4417-89D0-9A723F2FC1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a:extLst>
              <a:ext uri="{FF2B5EF4-FFF2-40B4-BE49-F238E27FC236}">
                <a16:creationId xmlns:a16="http://schemas.microsoft.com/office/drawing/2014/main" id="{94CE9AA5-1C58-4ACA-B33F-F67E0FF03C7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a:extLst>
              <a:ext uri="{FF2B5EF4-FFF2-40B4-BE49-F238E27FC236}">
                <a16:creationId xmlns:a16="http://schemas.microsoft.com/office/drawing/2014/main" id="{07B00284-1673-46F3-A097-40A97B488FE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D9D86407-C6AE-4C78-8A2D-67A4846B487B}"/>
              </a:ext>
            </a:extLst>
          </p:cNvPr>
          <p:cNvSpPr txBox="1"/>
          <p:nvPr/>
        </p:nvSpPr>
        <p:spPr>
          <a:xfrm>
            <a:off x="557406" y="234622"/>
            <a:ext cx="5126218"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深度学习</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更强的特征提取能力</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9" name="直接连接符 8">
            <a:extLst>
              <a:ext uri="{FF2B5EF4-FFF2-40B4-BE49-F238E27FC236}">
                <a16:creationId xmlns:a16="http://schemas.microsoft.com/office/drawing/2014/main" id="{31D4E4A1-BE17-43E2-8CE0-73D1D39C70DA}"/>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流程图: 对照 9">
            <a:extLst>
              <a:ext uri="{FF2B5EF4-FFF2-40B4-BE49-F238E27FC236}">
                <a16:creationId xmlns:a16="http://schemas.microsoft.com/office/drawing/2014/main" id="{0F8AB8B7-0F1B-47F5-82C5-005ADC3FFCF7}"/>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5" name="图片 14">
            <a:extLst>
              <a:ext uri="{FF2B5EF4-FFF2-40B4-BE49-F238E27FC236}">
                <a16:creationId xmlns:a16="http://schemas.microsoft.com/office/drawing/2014/main" id="{F3F247A4-4C91-4E55-B2E4-2344168DB42F}"/>
              </a:ext>
            </a:extLst>
          </p:cNvPr>
          <p:cNvPicPr>
            <a:picLocks noChangeAspect="1"/>
          </p:cNvPicPr>
          <p:nvPr/>
        </p:nvPicPr>
        <p:blipFill>
          <a:blip r:embed="rId2"/>
          <a:stretch>
            <a:fillRect/>
          </a:stretch>
        </p:blipFill>
        <p:spPr>
          <a:xfrm>
            <a:off x="557406" y="3812963"/>
            <a:ext cx="5818877" cy="2586167"/>
          </a:xfrm>
          <a:prstGeom prst="rect">
            <a:avLst/>
          </a:prstGeom>
        </p:spPr>
      </p:pic>
      <p:sp>
        <p:nvSpPr>
          <p:cNvPr id="17" name="AutoShape 10">
            <a:extLst>
              <a:ext uri="{FF2B5EF4-FFF2-40B4-BE49-F238E27FC236}">
                <a16:creationId xmlns:a16="http://schemas.microsoft.com/office/drawing/2014/main" id="{3A3A351F-9E5E-4CB7-A941-71B91875B2C6}"/>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a:extLst>
              <a:ext uri="{FF2B5EF4-FFF2-40B4-BE49-F238E27FC236}">
                <a16:creationId xmlns:a16="http://schemas.microsoft.com/office/drawing/2014/main" id="{365C6B02-ED81-4767-8570-17FC1F41A2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05831" y="1098303"/>
            <a:ext cx="4173586" cy="1575918"/>
          </a:xfrm>
          <a:prstGeom prst="rect">
            <a:avLst/>
          </a:prstGeom>
        </p:spPr>
      </p:pic>
      <p:sp>
        <p:nvSpPr>
          <p:cNvPr id="4" name="文本框 3">
            <a:extLst>
              <a:ext uri="{FF2B5EF4-FFF2-40B4-BE49-F238E27FC236}">
                <a16:creationId xmlns:a16="http://schemas.microsoft.com/office/drawing/2014/main" id="{BF49AB9D-3FE4-497F-97B4-3F5A3514EED0}"/>
              </a:ext>
            </a:extLst>
          </p:cNvPr>
          <p:cNvSpPr txBox="1"/>
          <p:nvPr/>
        </p:nvSpPr>
        <p:spPr>
          <a:xfrm>
            <a:off x="8380406" y="270550"/>
            <a:ext cx="2977876" cy="369332"/>
          </a:xfrm>
          <a:prstGeom prst="rect">
            <a:avLst/>
          </a:prstGeom>
          <a:noFill/>
        </p:spPr>
        <p:txBody>
          <a:bodyPr wrap="square" rtlCol="0">
            <a:spAutoFit/>
          </a:bodyPr>
          <a:lstStyle/>
          <a:p>
            <a:r>
              <a:rPr lang="zh-CN" altLang="en-US" b="1" dirty="0"/>
              <a:t>深度学习是机器学习的子集</a:t>
            </a:r>
          </a:p>
        </p:txBody>
      </p:sp>
      <p:pic>
        <p:nvPicPr>
          <p:cNvPr id="3074" name="Picture 2">
            <a:extLst>
              <a:ext uri="{FF2B5EF4-FFF2-40B4-BE49-F238E27FC236}">
                <a16:creationId xmlns:a16="http://schemas.microsoft.com/office/drawing/2014/main" id="{9253F56E-B791-4D17-B33B-14F4771D62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031"/>
          <a:stretch/>
        </p:blipFill>
        <p:spPr bwMode="auto">
          <a:xfrm>
            <a:off x="7199865" y="3581400"/>
            <a:ext cx="4371975" cy="249659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1574686-39CF-49FA-A088-E393FEF1E234}"/>
              </a:ext>
            </a:extLst>
          </p:cNvPr>
          <p:cNvSpPr txBox="1"/>
          <p:nvPr/>
        </p:nvSpPr>
        <p:spPr>
          <a:xfrm>
            <a:off x="557406" y="1045632"/>
            <a:ext cx="2706712" cy="369332"/>
          </a:xfrm>
          <a:prstGeom prst="rect">
            <a:avLst/>
          </a:prstGeom>
          <a:noFill/>
        </p:spPr>
        <p:txBody>
          <a:bodyPr wrap="square" rtlCol="0">
            <a:spAutoFit/>
          </a:bodyPr>
          <a:lstStyle/>
          <a:p>
            <a:r>
              <a:rPr lang="zh-CN" altLang="en-US" b="1" dirty="0"/>
              <a:t>为什么深度学习火爆</a:t>
            </a:r>
            <a:r>
              <a:rPr lang="zh-CN" altLang="en-US" b="1" dirty="0">
                <a:latin typeface="Times New Roman" panose="02020603050405020304" pitchFamily="18" charset="0"/>
                <a:cs typeface="Times New Roman" panose="02020603050405020304" pitchFamily="18" charset="0"/>
              </a:rPr>
              <a:t>？</a:t>
            </a:r>
            <a:r>
              <a:rPr lang="zh-CN" altLang="en-US" b="1" dirty="0"/>
              <a:t> </a:t>
            </a:r>
          </a:p>
        </p:txBody>
      </p:sp>
      <p:sp>
        <p:nvSpPr>
          <p:cNvPr id="18" name="文本框 17">
            <a:extLst>
              <a:ext uri="{FF2B5EF4-FFF2-40B4-BE49-F238E27FC236}">
                <a16:creationId xmlns:a16="http://schemas.microsoft.com/office/drawing/2014/main" id="{C9A0E422-E39D-48B3-9A4D-BEF184F0E554}"/>
              </a:ext>
            </a:extLst>
          </p:cNvPr>
          <p:cNvSpPr txBox="1"/>
          <p:nvPr/>
        </p:nvSpPr>
        <p:spPr>
          <a:xfrm>
            <a:off x="1250576" y="1573328"/>
            <a:ext cx="5150224" cy="2308324"/>
          </a:xfrm>
          <a:prstGeom prst="rect">
            <a:avLst/>
          </a:prstGeom>
          <a:noFill/>
        </p:spPr>
        <p:txBody>
          <a:bodyPr wrap="square">
            <a:spAutoFit/>
          </a:bodyPr>
          <a:lstStyle/>
          <a:p>
            <a:r>
              <a:rPr lang="en-US" altLang="zh-CN" sz="1800" dirty="0">
                <a:latin typeface="Adobe 黑体 Std R" panose="020B0400000000000000" pitchFamily="34" charset="-122"/>
                <a:ea typeface="Adobe 黑体 Std R" panose="020B0400000000000000" pitchFamily="34" charset="-122"/>
              </a:rPr>
              <a:t>--- </a:t>
            </a:r>
            <a:r>
              <a:rPr lang="zh-CN" altLang="en-US" sz="1800" dirty="0">
                <a:latin typeface="Adobe 黑体 Std R" panose="020B0400000000000000" pitchFamily="34" charset="-122"/>
                <a:ea typeface="Adobe 黑体 Std R" panose="020B0400000000000000" pitchFamily="34" charset="-122"/>
              </a:rPr>
              <a:t>更强的特征提取能力，</a:t>
            </a:r>
            <a:r>
              <a:rPr lang="zh-CN" altLang="en-US" dirty="0">
                <a:solidFill>
                  <a:srgbClr val="121212"/>
                </a:solidFill>
                <a:latin typeface="-apple-system"/>
              </a:rPr>
              <a:t>非线性处理能力强</a:t>
            </a:r>
            <a:endParaRPr lang="en-US" altLang="zh-CN" dirty="0">
              <a:solidFill>
                <a:srgbClr val="121212"/>
              </a:solidFill>
              <a:latin typeface="-apple-system"/>
            </a:endParaRPr>
          </a:p>
          <a:p>
            <a:endParaRPr lang="en-US" altLang="zh-CN" sz="1800" dirty="0">
              <a:latin typeface="Adobe 黑体 Std R" panose="020B0400000000000000" pitchFamily="34" charset="-122"/>
              <a:ea typeface="Adobe 黑体 Std R" panose="020B0400000000000000" pitchFamily="34" charset="-122"/>
            </a:endParaRPr>
          </a:p>
          <a:p>
            <a:r>
              <a:rPr lang="en-US" altLang="zh-CN" sz="1800" dirty="0">
                <a:latin typeface="Adobe 黑体 Std R" panose="020B0400000000000000" pitchFamily="34" charset="-122"/>
                <a:ea typeface="Adobe 黑体 Std R" panose="020B0400000000000000" pitchFamily="34" charset="-122"/>
              </a:rPr>
              <a:t>--- </a:t>
            </a:r>
            <a:r>
              <a:rPr lang="zh-CN" altLang="en-US" dirty="0">
                <a:ea typeface="Adobe 黑体 Std R" panose="020B0400000000000000" pitchFamily="34" charset="-122"/>
              </a:rPr>
              <a:t>设计好网络模型后，</a:t>
            </a:r>
            <a:r>
              <a:rPr lang="zh-CN" altLang="en-US" b="1" dirty="0">
                <a:solidFill>
                  <a:srgbClr val="121212"/>
                </a:solidFill>
                <a:latin typeface="-apple-system"/>
              </a:rPr>
              <a:t>完全自动化</a:t>
            </a:r>
            <a:endParaRPr lang="en-US" altLang="zh-CN" b="1" dirty="0">
              <a:solidFill>
                <a:srgbClr val="121212"/>
              </a:solidFill>
              <a:latin typeface="-apple-system"/>
            </a:endParaRPr>
          </a:p>
          <a:p>
            <a:endParaRPr lang="en-US" altLang="zh-CN" b="1" dirty="0">
              <a:solidFill>
                <a:srgbClr val="121212"/>
              </a:solidFill>
              <a:latin typeface="-apple-system"/>
            </a:endParaRPr>
          </a:p>
          <a:p>
            <a:r>
              <a:rPr lang="en-US" altLang="zh-CN" sz="1800" dirty="0">
                <a:latin typeface="Adobe 黑体 Std R" panose="020B0400000000000000" pitchFamily="34" charset="-122"/>
                <a:ea typeface="Adobe 黑体 Std R" panose="020B0400000000000000" pitchFamily="34" charset="-122"/>
              </a:rPr>
              <a:t>--- </a:t>
            </a:r>
            <a:r>
              <a:rPr lang="zh-CN" altLang="en-US" sz="1800" dirty="0">
                <a:latin typeface="Adobe 黑体 Std R" panose="020B0400000000000000" pitchFamily="34" charset="-122"/>
                <a:ea typeface="Adobe 黑体 Std R" panose="020B0400000000000000" pitchFamily="34" charset="-122"/>
              </a:rPr>
              <a:t>不需要人工设计特征算子</a:t>
            </a:r>
            <a:endParaRPr lang="en-US" altLang="zh-CN" sz="1800" dirty="0">
              <a:latin typeface="Adobe 黑体 Std R" panose="020B0400000000000000" pitchFamily="34" charset="-122"/>
              <a:ea typeface="Adobe 黑体 Std R" panose="020B0400000000000000" pitchFamily="34" charset="-122"/>
            </a:endParaRPr>
          </a:p>
          <a:p>
            <a:endParaRPr lang="en-US" altLang="zh-CN" b="1" dirty="0">
              <a:solidFill>
                <a:srgbClr val="121212"/>
              </a:solidFill>
              <a:latin typeface="-apple-system"/>
              <a:ea typeface="Adobe 黑体 Std R" panose="020B0400000000000000" pitchFamily="34" charset="-122"/>
            </a:endParaRPr>
          </a:p>
          <a:p>
            <a:r>
              <a:rPr lang="en-US" altLang="zh-CN" sz="1800" dirty="0">
                <a:latin typeface="Adobe 黑体 Std R" panose="020B0400000000000000" pitchFamily="34" charset="-122"/>
                <a:ea typeface="Adobe 黑体 Std R" panose="020B0400000000000000" pitchFamily="34" charset="-122"/>
              </a:rPr>
              <a:t>--- </a:t>
            </a:r>
            <a:r>
              <a:rPr lang="zh-CN" altLang="en-US" sz="1800" dirty="0">
                <a:latin typeface="Adobe 黑体 Std R" panose="020B0400000000000000" pitchFamily="34" charset="-122"/>
                <a:ea typeface="Adobe 黑体 Std R" panose="020B0400000000000000" pitchFamily="34" charset="-122"/>
              </a:rPr>
              <a:t>更高的判别能力</a:t>
            </a:r>
            <a:r>
              <a:rPr lang="en-US" altLang="zh-CN" sz="1800" dirty="0">
                <a:latin typeface="Adobe 黑体 Std R" panose="020B0400000000000000" pitchFamily="34" charset="-122"/>
                <a:ea typeface="Adobe 黑体 Std R" panose="020B0400000000000000" pitchFamily="34" charset="-122"/>
              </a:rPr>
              <a:t>,</a:t>
            </a:r>
            <a:r>
              <a:rPr lang="zh-CN" altLang="en-US" sz="1800" dirty="0">
                <a:latin typeface="Adobe 黑体 Std R" panose="020B0400000000000000" pitchFamily="34" charset="-122"/>
                <a:ea typeface="Adobe 黑体 Std R" panose="020B0400000000000000" pitchFamily="34" charset="-122"/>
              </a:rPr>
              <a:t>擅长从大量数据中挖掘规律</a:t>
            </a:r>
            <a:endParaRPr lang="en-US" altLang="zh-CN" b="1" dirty="0">
              <a:solidFill>
                <a:srgbClr val="121212"/>
              </a:solidFill>
              <a:latin typeface="-apple-system"/>
            </a:endParaRPr>
          </a:p>
          <a:p>
            <a:endParaRPr lang="zh-CN" altLang="en-US" dirty="0"/>
          </a:p>
        </p:txBody>
      </p:sp>
    </p:spTree>
    <p:extLst>
      <p:ext uri="{BB962C8B-B14F-4D97-AF65-F5344CB8AC3E}">
        <p14:creationId xmlns:p14="http://schemas.microsoft.com/office/powerpoint/2010/main" val="116596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9525D2-6EAF-4EFE-BA85-6068509474A6}"/>
              </a:ext>
            </a:extLst>
          </p:cNvPr>
          <p:cNvPicPr>
            <a:picLocks noChangeAspect="1"/>
          </p:cNvPicPr>
          <p:nvPr/>
        </p:nvPicPr>
        <p:blipFill rotWithShape="1">
          <a:blip r:embed="rId2"/>
          <a:srcRect b="8619"/>
          <a:stretch/>
        </p:blipFill>
        <p:spPr>
          <a:xfrm>
            <a:off x="376518" y="1336329"/>
            <a:ext cx="4528259" cy="3103469"/>
          </a:xfrm>
          <a:prstGeom prst="rect">
            <a:avLst/>
          </a:prstGeom>
        </p:spPr>
      </p:pic>
      <p:sp>
        <p:nvSpPr>
          <p:cNvPr id="5" name="左大括号 4">
            <a:extLst>
              <a:ext uri="{FF2B5EF4-FFF2-40B4-BE49-F238E27FC236}">
                <a16:creationId xmlns:a16="http://schemas.microsoft.com/office/drawing/2014/main" id="{E858FF04-AC82-4B1B-A414-9C25BE45AD11}"/>
              </a:ext>
            </a:extLst>
          </p:cNvPr>
          <p:cNvSpPr/>
          <p:nvPr/>
        </p:nvSpPr>
        <p:spPr>
          <a:xfrm>
            <a:off x="5079912" y="1388914"/>
            <a:ext cx="603712" cy="2663331"/>
          </a:xfrm>
          <a:prstGeom prst="leftBrace">
            <a:avLst>
              <a:gd name="adj1" fmla="val 86339"/>
              <a:gd name="adj2" fmla="val 499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AD88CD5-F7CB-41BA-B3B1-6D892A32281E}"/>
              </a:ext>
            </a:extLst>
          </p:cNvPr>
          <p:cNvSpPr txBox="1"/>
          <p:nvPr/>
        </p:nvSpPr>
        <p:spPr>
          <a:xfrm>
            <a:off x="5683624" y="1388914"/>
            <a:ext cx="6498847" cy="1754326"/>
          </a:xfrm>
          <a:prstGeom prst="rect">
            <a:avLst/>
          </a:prstGeom>
          <a:noFill/>
        </p:spPr>
        <p:txBody>
          <a:bodyPr wrap="square" rtlCol="0">
            <a:spAutoFit/>
          </a:bodyPr>
          <a:lstStyle/>
          <a:p>
            <a:r>
              <a:rPr lang="zh-CN" altLang="en-US" dirty="0"/>
              <a:t>典型机器学习，分解成几个步骤：</a:t>
            </a:r>
            <a:endParaRPr lang="en-US" altLang="zh-CN" dirty="0"/>
          </a:p>
          <a:p>
            <a:r>
              <a:rPr lang="zh-CN" altLang="en-US" dirty="0"/>
              <a:t> </a:t>
            </a:r>
            <a:endParaRPr lang="en-US" altLang="zh-CN" dirty="0"/>
          </a:p>
          <a:p>
            <a:r>
              <a:rPr lang="en-US" altLang="zh-CN" dirty="0"/>
              <a:t>       </a:t>
            </a:r>
            <a:r>
              <a:rPr lang="zh-CN" altLang="en-US" dirty="0"/>
              <a:t>①</a:t>
            </a:r>
            <a:r>
              <a:rPr lang="zh-CN" altLang="en-US" b="0" i="0" dirty="0">
                <a:solidFill>
                  <a:srgbClr val="121212"/>
                </a:solidFill>
                <a:effectLst/>
                <a:latin typeface="-apple-system"/>
              </a:rPr>
              <a:t>对象检测：设计一种边界框检测算法</a:t>
            </a:r>
            <a:r>
              <a:rPr lang="en-US" altLang="zh-CN" b="0" i="0" dirty="0">
                <a:solidFill>
                  <a:srgbClr val="121212"/>
                </a:solidFill>
                <a:effectLst/>
                <a:latin typeface="-apple-system"/>
              </a:rPr>
              <a:t>(</a:t>
            </a:r>
            <a:r>
              <a:rPr lang="en-US" altLang="zh-CN" b="0" i="0" dirty="0" err="1">
                <a:solidFill>
                  <a:srgbClr val="121212"/>
                </a:solidFill>
                <a:effectLst/>
                <a:latin typeface="-apple-system"/>
              </a:rPr>
              <a:t>grabcut</a:t>
            </a:r>
            <a:r>
              <a:rPr lang="en-US" altLang="zh-CN" b="0" i="0" dirty="0">
                <a:solidFill>
                  <a:srgbClr val="121212"/>
                </a:solidFill>
                <a:effectLst/>
                <a:latin typeface="-apple-system"/>
              </a:rPr>
              <a:t>)</a:t>
            </a:r>
            <a:r>
              <a:rPr lang="zh-CN" altLang="en-US" b="0" i="0" dirty="0">
                <a:solidFill>
                  <a:srgbClr val="121212"/>
                </a:solidFill>
                <a:effectLst/>
                <a:latin typeface="-apple-system"/>
              </a:rPr>
              <a:t>来浏览图像，</a:t>
            </a:r>
            <a:endParaRPr lang="en-US" altLang="zh-CN" b="0" i="0" dirty="0">
              <a:solidFill>
                <a:srgbClr val="121212"/>
              </a:solidFill>
              <a:effectLst/>
              <a:latin typeface="-apple-system"/>
            </a:endParaRPr>
          </a:p>
          <a:p>
            <a:r>
              <a:rPr lang="en-US" altLang="zh-CN" dirty="0">
                <a:solidFill>
                  <a:srgbClr val="121212"/>
                </a:solidFill>
                <a:latin typeface="-apple-system"/>
              </a:rPr>
              <a:t>		</a:t>
            </a:r>
            <a:r>
              <a:rPr lang="zh-CN" altLang="en-US" b="0" i="0" dirty="0">
                <a:solidFill>
                  <a:srgbClr val="121212"/>
                </a:solidFill>
                <a:effectLst/>
                <a:latin typeface="-apple-system"/>
              </a:rPr>
              <a:t>并查找所有可能的对象。</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dirty="0">
                <a:solidFill>
                  <a:srgbClr val="121212"/>
                </a:solidFill>
                <a:latin typeface="-apple-system"/>
              </a:rPr>
              <a:t>        </a:t>
            </a:r>
            <a:r>
              <a:rPr lang="zh-CN" altLang="en-US" dirty="0">
                <a:solidFill>
                  <a:srgbClr val="121212"/>
                </a:solidFill>
                <a:latin typeface="-apple-system"/>
              </a:rPr>
              <a:t>②</a:t>
            </a:r>
            <a:r>
              <a:rPr lang="zh-CN" altLang="en-US" b="0" i="0" dirty="0">
                <a:solidFill>
                  <a:srgbClr val="121212"/>
                </a:solidFill>
                <a:effectLst/>
                <a:latin typeface="-apple-system"/>
              </a:rPr>
              <a:t>对象识别：对象识别算法（</a:t>
            </a:r>
            <a:r>
              <a:rPr lang="en-US" altLang="zh-CN" b="0" i="0" dirty="0">
                <a:solidFill>
                  <a:srgbClr val="121212"/>
                </a:solidFill>
                <a:effectLst/>
                <a:latin typeface="-apple-system"/>
              </a:rPr>
              <a:t>HOG+SVM</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p:txBody>
      </p:sp>
      <p:sp>
        <p:nvSpPr>
          <p:cNvPr id="7" name="文本框 6">
            <a:extLst>
              <a:ext uri="{FF2B5EF4-FFF2-40B4-BE49-F238E27FC236}">
                <a16:creationId xmlns:a16="http://schemas.microsoft.com/office/drawing/2014/main" id="{EAA6EDD3-5175-4FBA-A99F-7F322F122A2C}"/>
              </a:ext>
            </a:extLst>
          </p:cNvPr>
          <p:cNvSpPr txBox="1"/>
          <p:nvPr/>
        </p:nvSpPr>
        <p:spPr>
          <a:xfrm>
            <a:off x="5683624" y="3457950"/>
            <a:ext cx="6131858" cy="923330"/>
          </a:xfrm>
          <a:prstGeom prst="rect">
            <a:avLst/>
          </a:prstGeom>
          <a:noFill/>
        </p:spPr>
        <p:txBody>
          <a:bodyPr wrap="square">
            <a:spAutoFit/>
          </a:bodyPr>
          <a:lstStyle/>
          <a:p>
            <a:r>
              <a:rPr lang="zh-CN" altLang="en-US" b="0" i="0" dirty="0">
                <a:solidFill>
                  <a:srgbClr val="121212"/>
                </a:solidFill>
                <a:effectLst/>
                <a:latin typeface="-apple-system"/>
              </a:rPr>
              <a:t>深度学习：</a:t>
            </a:r>
            <a:endParaRPr lang="en-US" altLang="zh-CN" b="0" i="0" dirty="0">
              <a:solidFill>
                <a:srgbClr val="121212"/>
              </a:solidFill>
              <a:effectLst/>
              <a:latin typeface="-apple-system"/>
            </a:endParaRPr>
          </a:p>
          <a:p>
            <a:r>
              <a:rPr lang="en-US" altLang="zh-CN" dirty="0">
                <a:solidFill>
                  <a:srgbClr val="121212"/>
                </a:solidFill>
                <a:latin typeface="-apple-system"/>
              </a:rPr>
              <a:t>	</a:t>
            </a:r>
            <a:r>
              <a:rPr lang="en-US" altLang="zh-CN" b="0" i="0" dirty="0">
                <a:solidFill>
                  <a:srgbClr val="121212"/>
                </a:solidFill>
                <a:effectLst/>
                <a:latin typeface="-apple-system"/>
              </a:rPr>
              <a:t>   </a:t>
            </a:r>
            <a:r>
              <a:rPr lang="zh-CN" altLang="en-US" b="0" i="0" dirty="0">
                <a:solidFill>
                  <a:srgbClr val="121212"/>
                </a:solidFill>
                <a:effectLst/>
                <a:latin typeface="-apple-system"/>
              </a:rPr>
              <a:t>目标检测模型</a:t>
            </a:r>
            <a:r>
              <a:rPr lang="en-US" altLang="zh-CN" b="0" i="0" dirty="0">
                <a:solidFill>
                  <a:srgbClr val="121212"/>
                </a:solidFill>
                <a:effectLst/>
                <a:latin typeface="-apple-system"/>
              </a:rPr>
              <a:t>(YOLO net) </a:t>
            </a:r>
            <a:r>
              <a:rPr lang="zh-CN" altLang="en-US" b="0" i="0" dirty="0">
                <a:solidFill>
                  <a:srgbClr val="121212"/>
                </a:solidFill>
                <a:effectLst/>
                <a:latin typeface="-apple-system"/>
              </a:rPr>
              <a:t>一步到位，且精度更好</a:t>
            </a:r>
            <a:endParaRPr lang="en-US" altLang="zh-CN" b="0" i="0" dirty="0">
              <a:solidFill>
                <a:srgbClr val="121212"/>
              </a:solidFill>
              <a:effectLst/>
              <a:latin typeface="-apple-system"/>
            </a:endParaRPr>
          </a:p>
          <a:p>
            <a:endParaRPr lang="en-US" altLang="zh-CN" dirty="0">
              <a:solidFill>
                <a:srgbClr val="121212"/>
              </a:solidFill>
              <a:latin typeface="-apple-system"/>
            </a:endParaRPr>
          </a:p>
        </p:txBody>
      </p:sp>
      <p:sp>
        <p:nvSpPr>
          <p:cNvPr id="8" name="文本框 7">
            <a:extLst>
              <a:ext uri="{FF2B5EF4-FFF2-40B4-BE49-F238E27FC236}">
                <a16:creationId xmlns:a16="http://schemas.microsoft.com/office/drawing/2014/main" id="{752E017E-338E-4CC8-8C29-8790D07ADA0E}"/>
              </a:ext>
            </a:extLst>
          </p:cNvPr>
          <p:cNvSpPr txBox="1"/>
          <p:nvPr/>
        </p:nvSpPr>
        <p:spPr>
          <a:xfrm>
            <a:off x="557406" y="234622"/>
            <a:ext cx="5126218"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深度学习</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 vs </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机器学习</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9" name="直接连接符 8">
            <a:extLst>
              <a:ext uri="{FF2B5EF4-FFF2-40B4-BE49-F238E27FC236}">
                <a16:creationId xmlns:a16="http://schemas.microsoft.com/office/drawing/2014/main" id="{41E35BFE-A10F-4044-B39A-17B3E7A589CB}"/>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流程图: 对照 9">
            <a:extLst>
              <a:ext uri="{FF2B5EF4-FFF2-40B4-BE49-F238E27FC236}">
                <a16:creationId xmlns:a16="http://schemas.microsoft.com/office/drawing/2014/main" id="{74705B67-3728-4B47-8DD2-EDE2E793BF21}"/>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67E59FD5-D5FA-4284-B40B-50BE8B299A05}"/>
              </a:ext>
            </a:extLst>
          </p:cNvPr>
          <p:cNvSpPr txBox="1"/>
          <p:nvPr/>
        </p:nvSpPr>
        <p:spPr>
          <a:xfrm>
            <a:off x="1928685" y="4689056"/>
            <a:ext cx="1173103" cy="369332"/>
          </a:xfrm>
          <a:prstGeom prst="rect">
            <a:avLst/>
          </a:prstGeom>
          <a:noFill/>
        </p:spPr>
        <p:txBody>
          <a:bodyPr wrap="square" rtlCol="0">
            <a:spAutoFit/>
          </a:bodyPr>
          <a:lstStyle/>
          <a:p>
            <a:r>
              <a:rPr lang="zh-CN" altLang="en-US" dirty="0"/>
              <a:t>检测任务</a:t>
            </a:r>
          </a:p>
        </p:txBody>
      </p:sp>
      <p:pic>
        <p:nvPicPr>
          <p:cNvPr id="11" name="Picture 2">
            <a:extLst>
              <a:ext uri="{FF2B5EF4-FFF2-40B4-BE49-F238E27FC236}">
                <a16:creationId xmlns:a16="http://schemas.microsoft.com/office/drawing/2014/main" id="{B830C0B2-E44A-45BB-976C-4EF01072F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31"/>
          <a:stretch/>
        </p:blipFill>
        <p:spPr bwMode="auto">
          <a:xfrm>
            <a:off x="6185846" y="4338750"/>
            <a:ext cx="3819106" cy="218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5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D5741D-F849-4DFE-B465-C9A958CB9E42}"/>
              </a:ext>
            </a:extLst>
          </p:cNvPr>
          <p:cNvSpPr txBox="1"/>
          <p:nvPr/>
        </p:nvSpPr>
        <p:spPr>
          <a:xfrm>
            <a:off x="4438835" y="326955"/>
            <a:ext cx="8164234" cy="369332"/>
          </a:xfrm>
          <a:prstGeom prst="rect">
            <a:avLst/>
          </a:prstGeom>
          <a:noFill/>
        </p:spPr>
        <p:txBody>
          <a:bodyPr wrap="square">
            <a:spAutoFit/>
          </a:bodyPr>
          <a:lstStyle/>
          <a:p>
            <a:r>
              <a:rPr lang="zh-CN" altLang="en-US" b="0" i="0" dirty="0">
                <a:solidFill>
                  <a:srgbClr val="121212"/>
                </a:solidFill>
                <a:effectLst/>
                <a:latin typeface="-apple-system"/>
              </a:rPr>
              <a:t>深度学习的发展，涌现出最具前景的两大分支</a:t>
            </a:r>
            <a:r>
              <a:rPr lang="zh-CN" altLang="en-US" dirty="0">
                <a:solidFill>
                  <a:srgbClr val="121212"/>
                </a:solidFill>
                <a:latin typeface="-apple-system"/>
              </a:rPr>
              <a:t>：</a:t>
            </a:r>
            <a:r>
              <a:rPr lang="zh-CN" altLang="en-US" b="1" i="0" dirty="0">
                <a:effectLst/>
                <a:latin typeface="-apple-system"/>
              </a:rPr>
              <a:t>计算机视觉</a:t>
            </a:r>
            <a:r>
              <a:rPr lang="zh-CN" altLang="en-US" b="0" i="0" dirty="0">
                <a:effectLst/>
                <a:latin typeface="-apple-system"/>
              </a:rPr>
              <a:t>和</a:t>
            </a:r>
            <a:r>
              <a:rPr lang="zh-CN" altLang="en-US" b="1" i="0" dirty="0">
                <a:effectLst/>
                <a:latin typeface="-apple-system"/>
              </a:rPr>
              <a:t>自然语言处理</a:t>
            </a:r>
            <a:endParaRPr lang="zh-CN" altLang="en-US" b="1" dirty="0"/>
          </a:p>
        </p:txBody>
      </p:sp>
      <p:sp>
        <p:nvSpPr>
          <p:cNvPr id="5" name="文本框 4">
            <a:extLst>
              <a:ext uri="{FF2B5EF4-FFF2-40B4-BE49-F238E27FC236}">
                <a16:creationId xmlns:a16="http://schemas.microsoft.com/office/drawing/2014/main" id="{A97E7486-000B-4A40-8B7D-1CAD4123DF34}"/>
              </a:ext>
            </a:extLst>
          </p:cNvPr>
          <p:cNvSpPr txBox="1"/>
          <p:nvPr/>
        </p:nvSpPr>
        <p:spPr>
          <a:xfrm>
            <a:off x="463355" y="1110981"/>
            <a:ext cx="7329294" cy="461665"/>
          </a:xfrm>
          <a:prstGeom prst="rect">
            <a:avLst/>
          </a:prstGeom>
          <a:noFill/>
        </p:spPr>
        <p:txBody>
          <a:bodyPr wrap="square">
            <a:spAutoFit/>
          </a:bodyPr>
          <a:lstStyle/>
          <a:p>
            <a:pPr algn="l">
              <a:buFont typeface="Arial" panose="020B0604020202020204" pitchFamily="34" charset="0"/>
              <a:buChar char="•"/>
            </a:pPr>
            <a:r>
              <a:rPr lang="zh-CN" altLang="en-US" sz="2400" b="0" i="0" dirty="0">
                <a:effectLst/>
                <a:latin typeface="-apple-system"/>
              </a:rPr>
              <a:t> </a:t>
            </a:r>
            <a:r>
              <a:rPr lang="zh-CN" altLang="en-US" sz="2400" b="1" i="0" dirty="0">
                <a:effectLst/>
                <a:latin typeface="-apple-system"/>
              </a:rPr>
              <a:t>计算机视觉</a:t>
            </a:r>
            <a:r>
              <a:rPr lang="zh-CN" altLang="en-US" sz="2400" b="0" i="0" dirty="0">
                <a:effectLst/>
                <a:latin typeface="-apple-system"/>
              </a:rPr>
              <a:t>（</a:t>
            </a:r>
            <a:r>
              <a:rPr lang="en-US" altLang="zh-CN" sz="2400" b="0" i="0" dirty="0">
                <a:effectLst/>
                <a:latin typeface="-apple-system"/>
              </a:rPr>
              <a:t>computer vision, CV</a:t>
            </a:r>
            <a:r>
              <a:rPr lang="zh-CN" altLang="en-US" sz="2400" b="0" i="0" dirty="0">
                <a:effectLst/>
                <a:latin typeface="-apple-system"/>
              </a:rPr>
              <a:t>）</a:t>
            </a:r>
            <a:endParaRPr lang="en-US" altLang="zh-CN" sz="2400" b="1" i="0" dirty="0">
              <a:effectLst/>
              <a:latin typeface="-apple-system"/>
            </a:endParaRPr>
          </a:p>
        </p:txBody>
      </p:sp>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深度学习的分支</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496A61B3-B576-3E37-6BE7-FC7500CDF7B1}"/>
              </a:ext>
            </a:extLst>
          </p:cNvPr>
          <p:cNvSpPr txBox="1"/>
          <p:nvPr/>
        </p:nvSpPr>
        <p:spPr>
          <a:xfrm>
            <a:off x="5559813" y="1978495"/>
            <a:ext cx="4518733" cy="461665"/>
          </a:xfrm>
          <a:prstGeom prst="rect">
            <a:avLst/>
          </a:prstGeom>
          <a:noFill/>
        </p:spPr>
        <p:txBody>
          <a:bodyPr wrap="square">
            <a:spAutoFit/>
          </a:bodyPr>
          <a:lstStyle/>
          <a:p>
            <a:r>
              <a:rPr lang="zh-CN" altLang="en-US" sz="2400" b="1" i="0" dirty="0">
                <a:solidFill>
                  <a:srgbClr val="333333"/>
                </a:solidFill>
                <a:effectLst/>
                <a:latin typeface="楷体" panose="02010609060101010101" pitchFamily="49" charset="-122"/>
                <a:ea typeface="楷体" panose="02010609060101010101" pitchFamily="49" charset="-122"/>
              </a:rPr>
              <a:t>研究如何使机器“看”的科学</a:t>
            </a:r>
            <a:endParaRPr lang="zh-CN" altLang="en-US" sz="2400" b="1"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C06153E5-0092-BA83-A66E-0615AF52C121}"/>
              </a:ext>
            </a:extLst>
          </p:cNvPr>
          <p:cNvSpPr txBox="1"/>
          <p:nvPr/>
        </p:nvSpPr>
        <p:spPr>
          <a:xfrm>
            <a:off x="5559813" y="3198167"/>
            <a:ext cx="6157057" cy="923330"/>
          </a:xfrm>
          <a:prstGeom prst="rect">
            <a:avLst/>
          </a:prstGeom>
          <a:noFill/>
        </p:spPr>
        <p:txBody>
          <a:bodyPr wrap="square">
            <a:spAutoFit/>
          </a:bodyPr>
          <a:lstStyle/>
          <a:p>
            <a:r>
              <a:rPr lang="zh-CN" altLang="en-US" b="1" i="0" dirty="0">
                <a:solidFill>
                  <a:srgbClr val="3E3E3E"/>
                </a:solidFill>
                <a:effectLst/>
                <a:latin typeface="system-ui"/>
              </a:rPr>
              <a:t>定义：</a:t>
            </a:r>
            <a:r>
              <a:rPr lang="zh-CN" altLang="en-US" b="0" i="0" dirty="0">
                <a:solidFill>
                  <a:srgbClr val="3E3E3E"/>
                </a:solidFill>
                <a:effectLst/>
                <a:latin typeface="system-ui"/>
              </a:rPr>
              <a:t>使用计算机及相关设备对生物视觉进行模拟的一种技术。通过对采集的图片或视频进行处理以实现对相应场景的多维理解。</a:t>
            </a:r>
            <a:endParaRPr lang="zh-CN" altLang="en-US" dirty="0"/>
          </a:p>
        </p:txBody>
      </p:sp>
      <p:sp>
        <p:nvSpPr>
          <p:cNvPr id="12" name="文本框 11">
            <a:extLst>
              <a:ext uri="{FF2B5EF4-FFF2-40B4-BE49-F238E27FC236}">
                <a16:creationId xmlns:a16="http://schemas.microsoft.com/office/drawing/2014/main" id="{D877E5BE-9800-D959-3786-BB37827FF89D}"/>
              </a:ext>
            </a:extLst>
          </p:cNvPr>
          <p:cNvSpPr txBox="1"/>
          <p:nvPr/>
        </p:nvSpPr>
        <p:spPr>
          <a:xfrm>
            <a:off x="463355" y="5448000"/>
            <a:ext cx="9397821" cy="369332"/>
          </a:xfrm>
          <a:prstGeom prst="rect">
            <a:avLst/>
          </a:prstGeom>
          <a:noFill/>
        </p:spPr>
        <p:txBody>
          <a:bodyPr wrap="square">
            <a:spAutoFit/>
          </a:bodyPr>
          <a:lstStyle/>
          <a:p>
            <a:r>
              <a:rPr lang="zh-CN" altLang="en-US" b="0" i="0" dirty="0">
                <a:solidFill>
                  <a:srgbClr val="3F3F3F"/>
                </a:solidFill>
                <a:effectLst/>
                <a:latin typeface="system-ui"/>
              </a:rPr>
              <a:t>形象地说，就是给计算机安装上眼睛（照相机）和大脑（算法），让计算机能够感知环境。</a:t>
            </a:r>
            <a:endParaRPr lang="zh-CN" altLang="en-US" dirty="0"/>
          </a:p>
        </p:txBody>
      </p:sp>
      <p:pic>
        <p:nvPicPr>
          <p:cNvPr id="13" name="Picture 2">
            <a:extLst>
              <a:ext uri="{FF2B5EF4-FFF2-40B4-BE49-F238E27FC236}">
                <a16:creationId xmlns:a16="http://schemas.microsoft.com/office/drawing/2014/main" id="{B11178EC-732B-C2D8-5DB3-E2191223B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65" y="2440160"/>
            <a:ext cx="4753349" cy="267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22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mn-ea"/>
              </a:rPr>
              <a:t>计算机视觉</a:t>
            </a:r>
            <a:r>
              <a:rPr lang="en-US" altLang="zh-CN" sz="2400" dirty="0">
                <a:solidFill>
                  <a:schemeClr val="accent5">
                    <a:lumMod val="75000"/>
                  </a:schemeClr>
                </a:solidFill>
                <a:latin typeface="+mn-ea"/>
              </a:rPr>
              <a:t>---</a:t>
            </a:r>
            <a:r>
              <a:rPr lang="zh-CN" altLang="en-US" sz="2400" dirty="0">
                <a:solidFill>
                  <a:schemeClr val="accent5">
                    <a:lumMod val="75000"/>
                  </a:schemeClr>
                </a:solidFill>
                <a:latin typeface="+mn-ea"/>
              </a:rPr>
              <a:t>网络架构</a:t>
            </a:r>
            <a:endParaRPr lang="zh-CN" altLang="en-US" sz="2400" dirty="0">
              <a:solidFill>
                <a:srgbClr val="FFC000"/>
              </a:solidFill>
              <a:latin typeface="+mn-ea"/>
            </a:endParaRP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25" name="文本框 24">
            <a:extLst>
              <a:ext uri="{FF2B5EF4-FFF2-40B4-BE49-F238E27FC236}">
                <a16:creationId xmlns:a16="http://schemas.microsoft.com/office/drawing/2014/main" id="{173DC37E-DEC5-4781-899D-5157DFA96597}"/>
              </a:ext>
            </a:extLst>
          </p:cNvPr>
          <p:cNvSpPr txBox="1"/>
          <p:nvPr/>
        </p:nvSpPr>
        <p:spPr>
          <a:xfrm>
            <a:off x="435297" y="1053332"/>
            <a:ext cx="7641903" cy="646331"/>
          </a:xfrm>
          <a:prstGeom prst="rect">
            <a:avLst/>
          </a:prstGeom>
          <a:noFill/>
        </p:spPr>
        <p:txBody>
          <a:bodyPr wrap="square">
            <a:spAutoFit/>
          </a:bodyPr>
          <a:lstStyle/>
          <a:p>
            <a:r>
              <a:rPr lang="zh-CN" altLang="en-US" b="0" i="0" dirty="0">
                <a:solidFill>
                  <a:srgbClr val="121212"/>
                </a:solidFill>
                <a:effectLst/>
                <a:latin typeface="+mn-ea"/>
              </a:rPr>
              <a:t>针对</a:t>
            </a:r>
            <a:r>
              <a:rPr lang="zh-CN" altLang="en-US" b="1" i="0" dirty="0">
                <a:solidFill>
                  <a:srgbClr val="121212"/>
                </a:solidFill>
                <a:effectLst/>
                <a:latin typeface="+mn-ea"/>
              </a:rPr>
              <a:t>图片</a:t>
            </a:r>
            <a:r>
              <a:rPr lang="zh-CN" altLang="en-US" i="0" dirty="0">
                <a:solidFill>
                  <a:srgbClr val="121212"/>
                </a:solidFill>
                <a:effectLst/>
                <a:latin typeface="+mn-ea"/>
              </a:rPr>
              <a:t>或者</a:t>
            </a:r>
            <a:r>
              <a:rPr lang="zh-CN" altLang="en-US" b="1" i="0" dirty="0">
                <a:solidFill>
                  <a:srgbClr val="121212"/>
                </a:solidFill>
                <a:effectLst/>
                <a:latin typeface="+mn-ea"/>
              </a:rPr>
              <a:t>视频</a:t>
            </a:r>
            <a:r>
              <a:rPr lang="zh-CN" altLang="en-US" b="0" i="0" dirty="0">
                <a:solidFill>
                  <a:srgbClr val="121212"/>
                </a:solidFill>
                <a:effectLst/>
                <a:latin typeface="+mn-ea"/>
              </a:rPr>
              <a:t>，主要以</a:t>
            </a:r>
            <a:r>
              <a:rPr lang="zh-CN" altLang="en-US" b="1" i="0" dirty="0">
                <a:solidFill>
                  <a:srgbClr val="121212"/>
                </a:solidFill>
                <a:effectLst/>
                <a:latin typeface="+mn-ea"/>
              </a:rPr>
              <a:t>卷积神经网络</a:t>
            </a:r>
            <a:r>
              <a:rPr lang="en-US" altLang="zh-CN" b="1" i="0" dirty="0">
                <a:solidFill>
                  <a:srgbClr val="121212"/>
                </a:solidFill>
                <a:effectLst/>
                <a:latin typeface="+mn-ea"/>
              </a:rPr>
              <a:t>(CNN)</a:t>
            </a:r>
            <a:r>
              <a:rPr lang="zh-CN" altLang="en-US" b="0" i="0" dirty="0">
                <a:solidFill>
                  <a:srgbClr val="121212"/>
                </a:solidFill>
                <a:effectLst/>
                <a:latin typeface="+mn-ea"/>
              </a:rPr>
              <a:t>作为基础网络架构</a:t>
            </a:r>
            <a:endParaRPr lang="en-US" altLang="zh-CN" b="0" i="0" dirty="0">
              <a:solidFill>
                <a:srgbClr val="121212"/>
              </a:solidFill>
              <a:effectLst/>
              <a:latin typeface="+mn-ea"/>
            </a:endParaRPr>
          </a:p>
          <a:p>
            <a:endParaRPr lang="en-US" altLang="zh-CN" b="0" i="0" dirty="0">
              <a:solidFill>
                <a:srgbClr val="121212"/>
              </a:solidFill>
              <a:effectLst/>
              <a:latin typeface="+mn-ea"/>
            </a:endParaRPr>
          </a:p>
        </p:txBody>
      </p:sp>
      <p:pic>
        <p:nvPicPr>
          <p:cNvPr id="1026" name="Picture 2">
            <a:extLst>
              <a:ext uri="{FF2B5EF4-FFF2-40B4-BE49-F238E27FC236}">
                <a16:creationId xmlns:a16="http://schemas.microsoft.com/office/drawing/2014/main" id="{5C7265AD-D897-2A51-C077-4DCF2642E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503" y="1736090"/>
            <a:ext cx="3011396" cy="3423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590DE7-20EA-900E-6DA3-26B9C90CB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23" y="1758533"/>
            <a:ext cx="3842243" cy="196579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EBF1EE7-8D7B-14DA-A801-C04653C3854B}"/>
              </a:ext>
            </a:extLst>
          </p:cNvPr>
          <p:cNvSpPr txBox="1"/>
          <p:nvPr/>
        </p:nvSpPr>
        <p:spPr>
          <a:xfrm>
            <a:off x="1538427" y="3861893"/>
            <a:ext cx="2228295" cy="369332"/>
          </a:xfrm>
          <a:prstGeom prst="rect">
            <a:avLst/>
          </a:prstGeom>
          <a:noFill/>
        </p:spPr>
        <p:txBody>
          <a:bodyPr wrap="square" rtlCol="0">
            <a:spAutoFit/>
          </a:bodyPr>
          <a:lstStyle/>
          <a:p>
            <a:r>
              <a:rPr lang="zh-CN" altLang="en-US" dirty="0">
                <a:latin typeface="+mn-ea"/>
              </a:rPr>
              <a:t>图片的本质构成</a:t>
            </a:r>
          </a:p>
        </p:txBody>
      </p:sp>
      <p:sp>
        <p:nvSpPr>
          <p:cNvPr id="11" name="文本框 10">
            <a:extLst>
              <a:ext uri="{FF2B5EF4-FFF2-40B4-BE49-F238E27FC236}">
                <a16:creationId xmlns:a16="http://schemas.microsoft.com/office/drawing/2014/main" id="{DFBDCBD2-CC42-A7E8-31B9-F6DAE8F9B0E4}"/>
              </a:ext>
            </a:extLst>
          </p:cNvPr>
          <p:cNvSpPr txBox="1"/>
          <p:nvPr/>
        </p:nvSpPr>
        <p:spPr>
          <a:xfrm>
            <a:off x="1117465" y="4797886"/>
            <a:ext cx="4234159" cy="1296445"/>
          </a:xfrm>
          <a:prstGeom prst="rect">
            <a:avLst/>
          </a:prstGeom>
          <a:noFill/>
        </p:spPr>
        <p:txBody>
          <a:bodyPr wrap="square">
            <a:spAutoFit/>
          </a:bodyPr>
          <a:lstStyle/>
          <a:p>
            <a:pPr algn="l">
              <a:lnSpc>
                <a:spcPct val="150000"/>
              </a:lnSpc>
              <a:buFont typeface="+mj-lt"/>
              <a:buAutoNum type="arabicPeriod"/>
            </a:pPr>
            <a:r>
              <a:rPr lang="zh-CN" altLang="en-US" b="1" i="0" dirty="0">
                <a:solidFill>
                  <a:srgbClr val="333333"/>
                </a:solidFill>
                <a:effectLst/>
                <a:latin typeface="+mn-ea"/>
              </a:rPr>
              <a:t>卷积层：</a:t>
            </a:r>
            <a:r>
              <a:rPr lang="zh-CN" altLang="en-US" b="1" i="0" dirty="0">
                <a:solidFill>
                  <a:srgbClr val="4D4D4D"/>
                </a:solidFill>
                <a:effectLst/>
                <a:latin typeface="+mn-ea"/>
              </a:rPr>
              <a:t>提取图像中的局部特征</a:t>
            </a:r>
            <a:endParaRPr lang="zh-CN" altLang="en-US" b="1" i="0" dirty="0">
              <a:solidFill>
                <a:srgbClr val="333333"/>
              </a:solidFill>
              <a:effectLst/>
              <a:latin typeface="+mn-ea"/>
            </a:endParaRPr>
          </a:p>
          <a:p>
            <a:pPr>
              <a:lnSpc>
                <a:spcPct val="150000"/>
              </a:lnSpc>
              <a:buFont typeface="+mj-lt"/>
              <a:buAutoNum type="arabicPeriod"/>
            </a:pPr>
            <a:r>
              <a:rPr lang="zh-CN" altLang="en-US" b="0" i="0" dirty="0">
                <a:solidFill>
                  <a:srgbClr val="333333"/>
                </a:solidFill>
                <a:effectLst/>
                <a:latin typeface="+mn-ea"/>
              </a:rPr>
              <a:t>池化层：</a:t>
            </a:r>
            <a:r>
              <a:rPr lang="zh-CN" altLang="en-US" b="0" i="0" dirty="0">
                <a:solidFill>
                  <a:srgbClr val="4D4D4D"/>
                </a:solidFill>
                <a:effectLst/>
                <a:latin typeface="+mn-ea"/>
              </a:rPr>
              <a:t>大幅降低参数量级</a:t>
            </a:r>
            <a:r>
              <a:rPr lang="en-US" altLang="zh-CN" b="0" i="0" dirty="0">
                <a:solidFill>
                  <a:srgbClr val="4D4D4D"/>
                </a:solidFill>
                <a:effectLst/>
                <a:latin typeface="+mn-ea"/>
              </a:rPr>
              <a:t>(</a:t>
            </a:r>
            <a:r>
              <a:rPr lang="zh-CN" altLang="en-US" b="1" i="0" u="none" strike="noStrike" dirty="0">
                <a:solidFill>
                  <a:srgbClr val="FC5531"/>
                </a:solidFill>
                <a:effectLst/>
                <a:latin typeface="+mn-ea"/>
              </a:rPr>
              <a:t>降维</a:t>
            </a:r>
            <a:r>
              <a:rPr lang="en-US" altLang="zh-CN" b="0" i="0" dirty="0">
                <a:solidFill>
                  <a:srgbClr val="4D4D4D"/>
                </a:solidFill>
                <a:effectLst/>
                <a:latin typeface="+mn-ea"/>
              </a:rPr>
              <a:t>)</a:t>
            </a:r>
            <a:endParaRPr lang="zh-CN" altLang="en-US" b="0" i="0" dirty="0">
              <a:solidFill>
                <a:srgbClr val="333333"/>
              </a:solidFill>
              <a:effectLst/>
              <a:latin typeface="+mn-ea"/>
            </a:endParaRPr>
          </a:p>
          <a:p>
            <a:pPr algn="l">
              <a:lnSpc>
                <a:spcPct val="150000"/>
              </a:lnSpc>
              <a:buFont typeface="+mj-lt"/>
              <a:buAutoNum type="arabicPeriod"/>
            </a:pPr>
            <a:r>
              <a:rPr lang="zh-CN" altLang="en-US" b="0" i="0" dirty="0">
                <a:solidFill>
                  <a:srgbClr val="333333"/>
                </a:solidFill>
                <a:effectLst/>
                <a:latin typeface="+mn-ea"/>
              </a:rPr>
              <a:t>全连接层：设计以便</a:t>
            </a:r>
            <a:r>
              <a:rPr lang="zh-CN" altLang="en-US" b="0" i="0" dirty="0">
                <a:solidFill>
                  <a:srgbClr val="4D4D4D"/>
                </a:solidFill>
                <a:effectLst/>
                <a:latin typeface="+mn-ea"/>
              </a:rPr>
              <a:t>输出想要的结果</a:t>
            </a:r>
            <a:endParaRPr lang="zh-CN" altLang="en-US" b="0" i="0" dirty="0">
              <a:solidFill>
                <a:srgbClr val="333333"/>
              </a:solidFill>
              <a:effectLst/>
              <a:latin typeface="+mn-ea"/>
            </a:endParaRPr>
          </a:p>
        </p:txBody>
      </p:sp>
      <p:sp>
        <p:nvSpPr>
          <p:cNvPr id="13" name="文本框 12">
            <a:extLst>
              <a:ext uri="{FF2B5EF4-FFF2-40B4-BE49-F238E27FC236}">
                <a16:creationId xmlns:a16="http://schemas.microsoft.com/office/drawing/2014/main" id="{8D3D909C-BC5C-4B43-843B-7517EE93DE24}"/>
              </a:ext>
            </a:extLst>
          </p:cNvPr>
          <p:cNvSpPr txBox="1"/>
          <p:nvPr/>
        </p:nvSpPr>
        <p:spPr>
          <a:xfrm>
            <a:off x="8077200" y="2967335"/>
            <a:ext cx="3762131" cy="923330"/>
          </a:xfrm>
          <a:prstGeom prst="rect">
            <a:avLst/>
          </a:prstGeom>
          <a:noFill/>
        </p:spPr>
        <p:txBody>
          <a:bodyPr wrap="square">
            <a:spAutoFit/>
          </a:bodyPr>
          <a:lstStyle/>
          <a:p>
            <a:r>
              <a:rPr lang="zh-CN" altLang="en-US" b="0" i="0" dirty="0">
                <a:effectLst/>
                <a:latin typeface="+mn-ea"/>
              </a:rPr>
              <a:t>使用一个过滤器（卷积核）来过滤图像的各个小区域，从而得到这些小区域的特征值。</a:t>
            </a:r>
            <a:endParaRPr lang="zh-CN" altLang="en-US" dirty="0">
              <a:latin typeface="+mn-ea"/>
            </a:endParaRPr>
          </a:p>
        </p:txBody>
      </p:sp>
      <p:sp>
        <p:nvSpPr>
          <p:cNvPr id="14" name="左大括号 13">
            <a:extLst>
              <a:ext uri="{FF2B5EF4-FFF2-40B4-BE49-F238E27FC236}">
                <a16:creationId xmlns:a16="http://schemas.microsoft.com/office/drawing/2014/main" id="{BAAAC56C-8D76-D567-D349-BD488B69DEC9}"/>
              </a:ext>
            </a:extLst>
          </p:cNvPr>
          <p:cNvSpPr/>
          <p:nvPr/>
        </p:nvSpPr>
        <p:spPr>
          <a:xfrm>
            <a:off x="589529" y="4797886"/>
            <a:ext cx="352311" cy="1420269"/>
          </a:xfrm>
          <a:prstGeom prst="leftBrace">
            <a:avLst>
              <a:gd name="adj1" fmla="val 100607"/>
              <a:gd name="adj2" fmla="val 499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16" name="文本框 15">
            <a:extLst>
              <a:ext uri="{FF2B5EF4-FFF2-40B4-BE49-F238E27FC236}">
                <a16:creationId xmlns:a16="http://schemas.microsoft.com/office/drawing/2014/main" id="{19751AA4-AFCC-F3EC-2E47-F229990518B5}"/>
              </a:ext>
            </a:extLst>
          </p:cNvPr>
          <p:cNvSpPr txBox="1"/>
          <p:nvPr/>
        </p:nvSpPr>
        <p:spPr>
          <a:xfrm>
            <a:off x="7895494" y="2487417"/>
            <a:ext cx="3054284" cy="369332"/>
          </a:xfrm>
          <a:prstGeom prst="rect">
            <a:avLst/>
          </a:prstGeom>
          <a:noFill/>
        </p:spPr>
        <p:txBody>
          <a:bodyPr wrap="square">
            <a:spAutoFit/>
          </a:bodyPr>
          <a:lstStyle/>
          <a:p>
            <a:r>
              <a:rPr lang="zh-CN" altLang="en-US" b="0" i="0" dirty="0">
                <a:effectLst/>
                <a:latin typeface="+mn-ea"/>
              </a:rPr>
              <a:t>“卷积核”：特征提取器</a:t>
            </a:r>
            <a:endParaRPr lang="zh-CN" altLang="en-US" dirty="0">
              <a:latin typeface="+mn-ea"/>
            </a:endParaRPr>
          </a:p>
        </p:txBody>
      </p:sp>
      <p:sp>
        <p:nvSpPr>
          <p:cNvPr id="18" name="文本框 17">
            <a:extLst>
              <a:ext uri="{FF2B5EF4-FFF2-40B4-BE49-F238E27FC236}">
                <a16:creationId xmlns:a16="http://schemas.microsoft.com/office/drawing/2014/main" id="{12A99C73-58E9-6327-C8AC-F905BEBAC341}"/>
              </a:ext>
            </a:extLst>
          </p:cNvPr>
          <p:cNvSpPr txBox="1"/>
          <p:nvPr/>
        </p:nvSpPr>
        <p:spPr>
          <a:xfrm>
            <a:off x="5549983" y="5195598"/>
            <a:ext cx="6108568" cy="923330"/>
          </a:xfrm>
          <a:prstGeom prst="rect">
            <a:avLst/>
          </a:prstGeom>
          <a:noFill/>
        </p:spPr>
        <p:txBody>
          <a:bodyPr wrap="square">
            <a:spAutoFit/>
          </a:bodyPr>
          <a:lstStyle/>
          <a:p>
            <a:r>
              <a:rPr lang="zh-CN" altLang="en-US" dirty="0">
                <a:latin typeface="+mn-ea"/>
              </a:rPr>
              <a:t>通常⼀个</a:t>
            </a:r>
            <a:r>
              <a:rPr lang="en-US" altLang="zh-CN" dirty="0">
                <a:latin typeface="+mn-ea"/>
              </a:rPr>
              <a:t>CNN</a:t>
            </a:r>
            <a:r>
              <a:rPr lang="zh-CN" altLang="en-US" dirty="0">
                <a:latin typeface="+mn-ea"/>
              </a:rPr>
              <a:t>网络会有多个特征提取器（⼀个特征对映⼀个卷积核，每⼀个卷积核对映去提取⼀张的人脸中“⿐⼦”、“眼睛”、“嘴巴”这些特征。</a:t>
            </a:r>
          </a:p>
        </p:txBody>
      </p:sp>
      <p:sp>
        <p:nvSpPr>
          <p:cNvPr id="2" name="文本框 1">
            <a:extLst>
              <a:ext uri="{FF2B5EF4-FFF2-40B4-BE49-F238E27FC236}">
                <a16:creationId xmlns:a16="http://schemas.microsoft.com/office/drawing/2014/main" id="{AE68E22F-EC48-4012-A744-3CE427D8C1CF}"/>
              </a:ext>
            </a:extLst>
          </p:cNvPr>
          <p:cNvSpPr txBox="1"/>
          <p:nvPr/>
        </p:nvSpPr>
        <p:spPr>
          <a:xfrm>
            <a:off x="7611035" y="234622"/>
            <a:ext cx="2626659" cy="369332"/>
          </a:xfrm>
          <a:prstGeom prst="rect">
            <a:avLst/>
          </a:prstGeom>
          <a:noFill/>
        </p:spPr>
        <p:txBody>
          <a:bodyPr wrap="square" rtlCol="0">
            <a:spAutoFit/>
          </a:bodyPr>
          <a:lstStyle/>
          <a:p>
            <a:r>
              <a:rPr lang="en-US" altLang="zh-CN" dirty="0">
                <a:latin typeface="+mn-ea"/>
              </a:rPr>
              <a:t>CNN</a:t>
            </a:r>
            <a:r>
              <a:rPr lang="zh-CN" altLang="en-US" dirty="0">
                <a:latin typeface="+mn-ea"/>
              </a:rPr>
              <a:t>适用于处理图片</a:t>
            </a:r>
          </a:p>
        </p:txBody>
      </p:sp>
    </p:spTree>
    <p:extLst>
      <p:ext uri="{BB962C8B-B14F-4D97-AF65-F5344CB8AC3E}">
        <p14:creationId xmlns:p14="http://schemas.microsoft.com/office/powerpoint/2010/main" val="701352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3D58167-2040-84C1-D10A-F924884AF1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87"/>
          <a:stretch/>
        </p:blipFill>
        <p:spPr bwMode="auto">
          <a:xfrm>
            <a:off x="3007819" y="2869228"/>
            <a:ext cx="8025842" cy="3400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53F5400F-5CD7-5960-187B-42E87FBC0298}"/>
              </a:ext>
            </a:extLst>
          </p:cNvPr>
          <p:cNvSpPr txBox="1"/>
          <p:nvPr/>
        </p:nvSpPr>
        <p:spPr>
          <a:xfrm>
            <a:off x="463355" y="1016619"/>
            <a:ext cx="11442506" cy="1292662"/>
          </a:xfrm>
          <a:prstGeom prst="rect">
            <a:avLst/>
          </a:prstGeom>
          <a:noFill/>
        </p:spPr>
        <p:txBody>
          <a:bodyPr wrap="square">
            <a:spAutoFit/>
          </a:bodyPr>
          <a:lstStyle/>
          <a:p>
            <a:r>
              <a:rPr lang="zh-CN" altLang="en-US" sz="2400" b="0" i="0" dirty="0">
                <a:solidFill>
                  <a:srgbClr val="121212"/>
                </a:solidFill>
                <a:effectLst/>
                <a:latin typeface="+mn-ea"/>
              </a:rPr>
              <a:t>常用的</a:t>
            </a:r>
            <a:r>
              <a:rPr lang="en-US" altLang="zh-CN" sz="2400" b="0" i="0" dirty="0">
                <a:solidFill>
                  <a:srgbClr val="121212"/>
                </a:solidFill>
                <a:effectLst/>
                <a:latin typeface="+mn-ea"/>
              </a:rPr>
              <a:t>CV</a:t>
            </a:r>
            <a:r>
              <a:rPr lang="zh-CN" altLang="en-US" sz="2400" b="0" i="0" dirty="0">
                <a:solidFill>
                  <a:srgbClr val="121212"/>
                </a:solidFill>
                <a:effectLst/>
                <a:latin typeface="+mn-ea"/>
              </a:rPr>
              <a:t>模型有：</a:t>
            </a:r>
            <a:endParaRPr lang="en-US" altLang="zh-CN" sz="2400" b="0" i="0" dirty="0">
              <a:solidFill>
                <a:srgbClr val="121212"/>
              </a:solidFill>
              <a:effectLst/>
              <a:latin typeface="+mn-ea"/>
            </a:endParaRPr>
          </a:p>
          <a:p>
            <a:endParaRPr lang="en-US" altLang="zh-CN" dirty="0">
              <a:solidFill>
                <a:srgbClr val="121212"/>
              </a:solidFill>
              <a:latin typeface="+mn-ea"/>
            </a:endParaRPr>
          </a:p>
          <a:p>
            <a:r>
              <a:rPr lang="en-US" altLang="zh-CN" b="0" i="0" dirty="0">
                <a:solidFill>
                  <a:srgbClr val="121212"/>
                </a:solidFill>
                <a:effectLst/>
                <a:latin typeface="+mn-ea"/>
              </a:rPr>
              <a:t>VGG</a:t>
            </a:r>
            <a:r>
              <a:rPr lang="zh-CN" altLang="en-US" b="0" i="0" dirty="0">
                <a:solidFill>
                  <a:srgbClr val="121212"/>
                </a:solidFill>
                <a:effectLst/>
                <a:latin typeface="+mn-ea"/>
              </a:rPr>
              <a:t>系列、</a:t>
            </a:r>
            <a:r>
              <a:rPr lang="en-US" altLang="zh-CN" b="0" i="0" dirty="0">
                <a:solidFill>
                  <a:srgbClr val="121212"/>
                </a:solidFill>
                <a:effectLst/>
                <a:latin typeface="+mn-ea"/>
              </a:rPr>
              <a:t>Resnet</a:t>
            </a:r>
            <a:r>
              <a:rPr lang="zh-CN" altLang="en-US" b="0" i="0" dirty="0">
                <a:solidFill>
                  <a:srgbClr val="121212"/>
                </a:solidFill>
                <a:effectLst/>
                <a:latin typeface="+mn-ea"/>
              </a:rPr>
              <a:t>系列、</a:t>
            </a:r>
            <a:r>
              <a:rPr lang="en-US" altLang="zh-CN" b="0" i="0" dirty="0" err="1">
                <a:solidFill>
                  <a:srgbClr val="121212"/>
                </a:solidFill>
                <a:effectLst/>
                <a:latin typeface="+mn-ea"/>
              </a:rPr>
              <a:t>Densenet</a:t>
            </a:r>
            <a:r>
              <a:rPr lang="zh-CN" altLang="en-US" b="0" i="0" dirty="0">
                <a:solidFill>
                  <a:srgbClr val="121212"/>
                </a:solidFill>
                <a:effectLst/>
                <a:latin typeface="+mn-ea"/>
              </a:rPr>
              <a:t>系列、</a:t>
            </a:r>
            <a:r>
              <a:rPr lang="en-US" altLang="zh-CN" b="0" i="0" dirty="0">
                <a:solidFill>
                  <a:srgbClr val="121212"/>
                </a:solidFill>
                <a:effectLst/>
                <a:latin typeface="+mn-ea"/>
              </a:rPr>
              <a:t>inception</a:t>
            </a:r>
            <a:r>
              <a:rPr lang="zh-CN" altLang="en-US" b="0" i="0" dirty="0">
                <a:solidFill>
                  <a:srgbClr val="121212"/>
                </a:solidFill>
                <a:effectLst/>
                <a:latin typeface="+mn-ea"/>
              </a:rPr>
              <a:t>系列、</a:t>
            </a:r>
            <a:r>
              <a:rPr lang="en-US" altLang="zh-CN" b="0" i="0" dirty="0" err="1">
                <a:solidFill>
                  <a:srgbClr val="121212"/>
                </a:solidFill>
                <a:effectLst/>
                <a:latin typeface="+mn-ea"/>
              </a:rPr>
              <a:t>Googlenet</a:t>
            </a:r>
            <a:r>
              <a:rPr lang="zh-CN" altLang="en-US" b="0" i="0" dirty="0">
                <a:solidFill>
                  <a:srgbClr val="121212"/>
                </a:solidFill>
                <a:effectLst/>
                <a:latin typeface="+mn-ea"/>
              </a:rPr>
              <a:t>系列以及效果最佳的</a:t>
            </a:r>
            <a:r>
              <a:rPr lang="en-US" altLang="zh-CN" b="0" i="0" dirty="0" err="1">
                <a:solidFill>
                  <a:srgbClr val="121212"/>
                </a:solidFill>
                <a:effectLst/>
                <a:latin typeface="+mn-ea"/>
              </a:rPr>
              <a:t>Efficientnet</a:t>
            </a:r>
            <a:r>
              <a:rPr lang="zh-CN" altLang="en-US" b="0" i="0" dirty="0">
                <a:solidFill>
                  <a:srgbClr val="121212"/>
                </a:solidFill>
                <a:effectLst/>
                <a:latin typeface="+mn-ea"/>
              </a:rPr>
              <a:t>系列、</a:t>
            </a:r>
            <a:r>
              <a:rPr lang="en-US" altLang="zh-CN" b="0" i="0" dirty="0">
                <a:solidFill>
                  <a:srgbClr val="121212"/>
                </a:solidFill>
                <a:effectLst/>
                <a:latin typeface="+mn-ea"/>
              </a:rPr>
              <a:t>GAN</a:t>
            </a:r>
            <a:r>
              <a:rPr lang="zh-CN" altLang="en-US" b="0" i="0" dirty="0">
                <a:solidFill>
                  <a:srgbClr val="121212"/>
                </a:solidFill>
                <a:effectLst/>
                <a:latin typeface="+mn-ea"/>
              </a:rPr>
              <a:t>系列、数据增强系列、注意力机制系列等等</a:t>
            </a:r>
            <a:endParaRPr lang="zh-CN" altLang="en-US" dirty="0">
              <a:latin typeface="+mn-ea"/>
            </a:endParaRPr>
          </a:p>
        </p:txBody>
      </p:sp>
      <p:sp>
        <p:nvSpPr>
          <p:cNvPr id="4" name="文本框 3">
            <a:extLst>
              <a:ext uri="{FF2B5EF4-FFF2-40B4-BE49-F238E27FC236}">
                <a16:creationId xmlns:a16="http://schemas.microsoft.com/office/drawing/2014/main" id="{A4113612-A7A3-43B9-1852-98766DF32BB7}"/>
              </a:ext>
            </a:extLst>
          </p:cNvPr>
          <p:cNvSpPr txBox="1"/>
          <p:nvPr/>
        </p:nvSpPr>
        <p:spPr>
          <a:xfrm>
            <a:off x="810562" y="3989659"/>
            <a:ext cx="2050742" cy="923330"/>
          </a:xfrm>
          <a:prstGeom prst="rect">
            <a:avLst/>
          </a:prstGeom>
          <a:noFill/>
        </p:spPr>
        <p:txBody>
          <a:bodyPr wrap="square" rtlCol="0">
            <a:spAutoFit/>
          </a:bodyPr>
          <a:lstStyle/>
          <a:p>
            <a:r>
              <a:rPr lang="zh-CN" altLang="en-US" b="1" dirty="0">
                <a:latin typeface="+mn-ea"/>
              </a:rPr>
              <a:t>时间的发展</a:t>
            </a:r>
            <a:r>
              <a:rPr lang="en-US" altLang="zh-CN" b="1" dirty="0">
                <a:latin typeface="+mn-ea"/>
              </a:rPr>
              <a:t>;</a:t>
            </a:r>
          </a:p>
          <a:p>
            <a:endParaRPr lang="en-US" altLang="zh-CN" b="1" dirty="0">
              <a:latin typeface="+mn-ea"/>
            </a:endParaRPr>
          </a:p>
          <a:p>
            <a:r>
              <a:rPr lang="zh-CN" altLang="en-US" b="1" dirty="0">
                <a:latin typeface="+mn-ea"/>
              </a:rPr>
              <a:t>不同的任务需求</a:t>
            </a:r>
            <a:r>
              <a:rPr lang="en-US" altLang="zh-CN" b="1" dirty="0">
                <a:latin typeface="+mn-ea"/>
              </a:rPr>
              <a:t>;</a:t>
            </a:r>
            <a:endParaRPr lang="zh-CN" altLang="en-US" b="1" dirty="0">
              <a:latin typeface="+mn-ea"/>
            </a:endParaRPr>
          </a:p>
        </p:txBody>
      </p:sp>
      <p:sp>
        <p:nvSpPr>
          <p:cNvPr id="11" name="文本框 10">
            <a:extLst>
              <a:ext uri="{FF2B5EF4-FFF2-40B4-BE49-F238E27FC236}">
                <a16:creationId xmlns:a16="http://schemas.microsoft.com/office/drawing/2014/main" id="{5AC6B07B-78D6-4078-DA82-AE30A558C5D8}"/>
              </a:ext>
            </a:extLst>
          </p:cNvPr>
          <p:cNvSpPr txBox="1"/>
          <p:nvPr/>
        </p:nvSpPr>
        <p:spPr>
          <a:xfrm>
            <a:off x="4027766" y="181242"/>
            <a:ext cx="8164234" cy="369332"/>
          </a:xfrm>
          <a:prstGeom prst="rect">
            <a:avLst/>
          </a:prstGeom>
          <a:noFill/>
        </p:spPr>
        <p:txBody>
          <a:bodyPr wrap="square">
            <a:spAutoFit/>
          </a:bodyPr>
          <a:lstStyle/>
          <a:p>
            <a:r>
              <a:rPr lang="zh-CN" altLang="en-US" b="0" i="0" dirty="0">
                <a:solidFill>
                  <a:srgbClr val="121212"/>
                </a:solidFill>
                <a:effectLst/>
                <a:latin typeface="+mn-ea"/>
              </a:rPr>
              <a:t>深度学习的发展，涌现出最具前景的两大分支</a:t>
            </a:r>
            <a:r>
              <a:rPr lang="zh-CN" altLang="en-US" dirty="0">
                <a:solidFill>
                  <a:srgbClr val="121212"/>
                </a:solidFill>
                <a:latin typeface="+mn-ea"/>
              </a:rPr>
              <a:t>：</a:t>
            </a:r>
            <a:r>
              <a:rPr lang="zh-CN" altLang="en-US" b="1" i="0" dirty="0">
                <a:effectLst/>
                <a:latin typeface="+mn-ea"/>
              </a:rPr>
              <a:t>计算机视觉</a:t>
            </a:r>
            <a:r>
              <a:rPr lang="zh-CN" altLang="en-US" b="0" i="0" dirty="0">
                <a:effectLst/>
                <a:latin typeface="+mn-ea"/>
              </a:rPr>
              <a:t>和</a:t>
            </a:r>
            <a:r>
              <a:rPr lang="zh-CN" altLang="en-US" b="1" i="0" dirty="0">
                <a:effectLst/>
                <a:latin typeface="+mn-ea"/>
              </a:rPr>
              <a:t>自然语言处理</a:t>
            </a:r>
            <a:endParaRPr lang="zh-CN" altLang="en-US" b="1" dirty="0">
              <a:latin typeface="+mn-ea"/>
            </a:endParaRPr>
          </a:p>
        </p:txBody>
      </p:sp>
      <p:sp>
        <p:nvSpPr>
          <p:cNvPr id="12" name="文本框 11">
            <a:extLst>
              <a:ext uri="{FF2B5EF4-FFF2-40B4-BE49-F238E27FC236}">
                <a16:creationId xmlns:a16="http://schemas.microsoft.com/office/drawing/2014/main" id="{511BB153-D2F3-E1C7-646E-73818625CE50}"/>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mn-ea"/>
              </a:rPr>
              <a:t>计算机视觉</a:t>
            </a:r>
            <a:r>
              <a:rPr lang="en-US" altLang="zh-CN" sz="2400" dirty="0">
                <a:solidFill>
                  <a:schemeClr val="accent5">
                    <a:lumMod val="75000"/>
                  </a:schemeClr>
                </a:solidFill>
                <a:latin typeface="+mn-ea"/>
              </a:rPr>
              <a:t>---</a:t>
            </a:r>
            <a:r>
              <a:rPr lang="zh-CN" altLang="en-US" sz="2400" dirty="0">
                <a:solidFill>
                  <a:schemeClr val="accent5">
                    <a:lumMod val="75000"/>
                  </a:schemeClr>
                </a:solidFill>
                <a:latin typeface="+mn-ea"/>
              </a:rPr>
              <a:t>网络架构</a:t>
            </a:r>
            <a:endParaRPr lang="zh-CN" altLang="en-US" dirty="0">
              <a:solidFill>
                <a:srgbClr val="FFC000"/>
              </a:solidFill>
              <a:latin typeface="+mn-ea"/>
            </a:endParaRPr>
          </a:p>
        </p:txBody>
      </p:sp>
      <p:cxnSp>
        <p:nvCxnSpPr>
          <p:cNvPr id="13" name="直接连接符 12">
            <a:extLst>
              <a:ext uri="{FF2B5EF4-FFF2-40B4-BE49-F238E27FC236}">
                <a16:creationId xmlns:a16="http://schemas.microsoft.com/office/drawing/2014/main" id="{33E640A7-2E2F-0047-9428-D0DE3BE65A3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流程图: 对照 13">
            <a:extLst>
              <a:ext uri="{FF2B5EF4-FFF2-40B4-BE49-F238E27FC236}">
                <a16:creationId xmlns:a16="http://schemas.microsoft.com/office/drawing/2014/main" id="{FB3B5EF1-AD89-4461-0E55-EBF9B8982209}"/>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Tree>
    <p:extLst>
      <p:ext uri="{BB962C8B-B14F-4D97-AF65-F5344CB8AC3E}">
        <p14:creationId xmlns:p14="http://schemas.microsoft.com/office/powerpoint/2010/main" val="216489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8A81EF-8240-4CCF-A79A-5FC2D2C88AFD}"/>
              </a:ext>
            </a:extLst>
          </p:cNvPr>
          <p:cNvSpPr txBox="1"/>
          <p:nvPr/>
        </p:nvSpPr>
        <p:spPr>
          <a:xfrm>
            <a:off x="557406" y="234622"/>
            <a:ext cx="5197442"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物体检测和识别</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4" name="直接连接符 3">
            <a:extLst>
              <a:ext uri="{FF2B5EF4-FFF2-40B4-BE49-F238E27FC236}">
                <a16:creationId xmlns:a16="http://schemas.microsoft.com/office/drawing/2014/main" id="{4B63CB14-3508-4572-BC5D-7DF92922BC9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 name="流程图: 对照 4">
            <a:extLst>
              <a:ext uri="{FF2B5EF4-FFF2-40B4-BE49-F238E27FC236}">
                <a16:creationId xmlns:a16="http://schemas.microsoft.com/office/drawing/2014/main" id="{E0B38E5B-51D3-43CB-A6C9-B983F22AA52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788A8A82-D1BA-48DD-A3FA-DC8738FABB91}"/>
              </a:ext>
            </a:extLst>
          </p:cNvPr>
          <p:cNvSpPr txBox="1"/>
          <p:nvPr/>
        </p:nvSpPr>
        <p:spPr>
          <a:xfrm>
            <a:off x="5998128" y="117338"/>
            <a:ext cx="6107184" cy="646331"/>
          </a:xfrm>
          <a:prstGeom prst="rect">
            <a:avLst/>
          </a:prstGeom>
          <a:noFill/>
        </p:spPr>
        <p:txBody>
          <a:bodyPr wrap="square">
            <a:spAutoFit/>
          </a:bodyPr>
          <a:lstStyle/>
          <a:p>
            <a:r>
              <a:rPr lang="zh-CN" altLang="en-US" b="0" i="0" dirty="0">
                <a:solidFill>
                  <a:srgbClr val="111111"/>
                </a:solidFill>
                <a:effectLst/>
                <a:latin typeface="arial" panose="020B0604020202020204" pitchFamily="34" charset="0"/>
              </a:rPr>
              <a:t>从照片中识别出照片中有哪些物体，它们的名称、位置、形状、颜色等属性，以及它们之间的关系。</a:t>
            </a:r>
            <a:endParaRPr lang="zh-CN" altLang="en-US" dirty="0"/>
          </a:p>
        </p:txBody>
      </p:sp>
      <p:pic>
        <p:nvPicPr>
          <p:cNvPr id="3074" name="Picture 2" descr="图片">
            <a:extLst>
              <a:ext uri="{FF2B5EF4-FFF2-40B4-BE49-F238E27FC236}">
                <a16:creationId xmlns:a16="http://schemas.microsoft.com/office/drawing/2014/main" id="{78679C14-C59D-7809-2D70-E4A1134B2C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31" b="9234"/>
          <a:stretch/>
        </p:blipFill>
        <p:spPr bwMode="auto">
          <a:xfrm>
            <a:off x="2159864" y="3311718"/>
            <a:ext cx="7676528" cy="331166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A46A71C3-E0E3-A655-0D21-188040014657}"/>
              </a:ext>
            </a:extLst>
          </p:cNvPr>
          <p:cNvSpPr txBox="1"/>
          <p:nvPr/>
        </p:nvSpPr>
        <p:spPr>
          <a:xfrm>
            <a:off x="249713" y="1342618"/>
            <a:ext cx="6896523" cy="369332"/>
          </a:xfrm>
          <a:prstGeom prst="rect">
            <a:avLst/>
          </a:prstGeom>
          <a:noFill/>
        </p:spPr>
        <p:txBody>
          <a:bodyPr wrap="square">
            <a:spAutoFit/>
          </a:bodyPr>
          <a:lstStyle/>
          <a:p>
            <a:r>
              <a:rPr lang="zh-CN" altLang="en-US" b="1" i="0" dirty="0">
                <a:effectLst/>
                <a:latin typeface="system-ui"/>
              </a:rPr>
              <a:t>语义分割</a:t>
            </a:r>
            <a:r>
              <a:rPr lang="zh-CN" altLang="en-US" b="0" i="0" dirty="0">
                <a:effectLst/>
                <a:latin typeface="system-ui"/>
              </a:rPr>
              <a:t>：使用图像作为输入，为图像中的每个像素分配一个类。</a:t>
            </a:r>
            <a:endParaRPr lang="zh-CN" altLang="en-US" dirty="0"/>
          </a:p>
        </p:txBody>
      </p:sp>
      <p:sp>
        <p:nvSpPr>
          <p:cNvPr id="24" name="文本框 23">
            <a:extLst>
              <a:ext uri="{FF2B5EF4-FFF2-40B4-BE49-F238E27FC236}">
                <a16:creationId xmlns:a16="http://schemas.microsoft.com/office/drawing/2014/main" id="{F9AB8EC0-51B6-F037-0213-882F2395D1EA}"/>
              </a:ext>
            </a:extLst>
          </p:cNvPr>
          <p:cNvSpPr txBox="1"/>
          <p:nvPr/>
        </p:nvSpPr>
        <p:spPr>
          <a:xfrm>
            <a:off x="249712" y="1847723"/>
            <a:ext cx="6896523" cy="369332"/>
          </a:xfrm>
          <a:prstGeom prst="rect">
            <a:avLst/>
          </a:prstGeom>
          <a:noFill/>
        </p:spPr>
        <p:txBody>
          <a:bodyPr wrap="square">
            <a:spAutoFit/>
          </a:bodyPr>
          <a:lstStyle/>
          <a:p>
            <a:r>
              <a:rPr lang="zh-CN" altLang="en-US" b="1" i="0" dirty="0">
                <a:effectLst/>
                <a:latin typeface="system-ui"/>
              </a:rPr>
              <a:t>分类</a:t>
            </a:r>
            <a:r>
              <a:rPr lang="zh-CN" altLang="en-US" b="0" i="0" dirty="0">
                <a:effectLst/>
                <a:latin typeface="system-ui"/>
              </a:rPr>
              <a:t>：从一批图片中为每张图片分配一个类。</a:t>
            </a:r>
            <a:endParaRPr lang="zh-CN" altLang="en-US" dirty="0"/>
          </a:p>
        </p:txBody>
      </p:sp>
      <p:sp>
        <p:nvSpPr>
          <p:cNvPr id="25" name="文本框 24">
            <a:extLst>
              <a:ext uri="{FF2B5EF4-FFF2-40B4-BE49-F238E27FC236}">
                <a16:creationId xmlns:a16="http://schemas.microsoft.com/office/drawing/2014/main" id="{D842EE56-13AC-10F3-A24E-E2FF9B0C5715}"/>
              </a:ext>
            </a:extLst>
          </p:cNvPr>
          <p:cNvSpPr txBox="1"/>
          <p:nvPr/>
        </p:nvSpPr>
        <p:spPr>
          <a:xfrm>
            <a:off x="249711" y="2355544"/>
            <a:ext cx="6896523" cy="369332"/>
          </a:xfrm>
          <a:prstGeom prst="rect">
            <a:avLst/>
          </a:prstGeom>
          <a:noFill/>
        </p:spPr>
        <p:txBody>
          <a:bodyPr wrap="square">
            <a:spAutoFit/>
          </a:bodyPr>
          <a:lstStyle/>
          <a:p>
            <a:r>
              <a:rPr lang="zh-CN" altLang="en-US" b="1" i="0" dirty="0">
                <a:effectLst/>
                <a:latin typeface="system-ui"/>
              </a:rPr>
              <a:t>目标检测</a:t>
            </a:r>
            <a:r>
              <a:rPr lang="zh-CN" altLang="en-US" b="0" i="0" dirty="0">
                <a:effectLst/>
                <a:latin typeface="system-ui"/>
              </a:rPr>
              <a:t>：定位出目标的位置，并确定是什么类别。</a:t>
            </a:r>
            <a:endParaRPr lang="zh-CN" altLang="en-US" dirty="0"/>
          </a:p>
        </p:txBody>
      </p:sp>
      <p:sp>
        <p:nvSpPr>
          <p:cNvPr id="26" name="文本框 25">
            <a:extLst>
              <a:ext uri="{FF2B5EF4-FFF2-40B4-BE49-F238E27FC236}">
                <a16:creationId xmlns:a16="http://schemas.microsoft.com/office/drawing/2014/main" id="{5499C5FE-DAF4-4386-B2C0-10BDCC643B7D}"/>
              </a:ext>
            </a:extLst>
          </p:cNvPr>
          <p:cNvSpPr txBox="1"/>
          <p:nvPr/>
        </p:nvSpPr>
        <p:spPr>
          <a:xfrm>
            <a:off x="249712" y="2860649"/>
            <a:ext cx="4936922" cy="369332"/>
          </a:xfrm>
          <a:prstGeom prst="rect">
            <a:avLst/>
          </a:prstGeom>
          <a:noFill/>
        </p:spPr>
        <p:txBody>
          <a:bodyPr wrap="square">
            <a:spAutoFit/>
          </a:bodyPr>
          <a:lstStyle/>
          <a:p>
            <a:r>
              <a:rPr lang="zh-CN" altLang="en-US" b="1" dirty="0">
                <a:latin typeface="system-ui"/>
              </a:rPr>
              <a:t>实例分割</a:t>
            </a:r>
            <a:r>
              <a:rPr lang="zh-CN" altLang="en-US" b="0" i="0" dirty="0">
                <a:effectLst/>
                <a:latin typeface="system-ui"/>
              </a:rPr>
              <a:t>：</a:t>
            </a:r>
            <a:r>
              <a:rPr lang="zh-CN" altLang="en-US" b="0" i="0" dirty="0">
                <a:solidFill>
                  <a:srgbClr val="121212"/>
                </a:solidFill>
                <a:effectLst/>
                <a:latin typeface="-apple-system"/>
              </a:rPr>
              <a:t>输出的是特定目标的</a:t>
            </a:r>
            <a:r>
              <a:rPr lang="en-US" altLang="zh-CN" b="0" i="0" dirty="0">
                <a:solidFill>
                  <a:srgbClr val="121212"/>
                </a:solidFill>
                <a:effectLst/>
                <a:latin typeface="-apple-system"/>
              </a:rPr>
              <a:t>Mask</a:t>
            </a:r>
            <a:r>
              <a:rPr lang="zh-CN" altLang="en-US" b="0" i="0" dirty="0">
                <a:solidFill>
                  <a:srgbClr val="121212"/>
                </a:solidFill>
                <a:effectLst/>
                <a:latin typeface="-apple-system"/>
              </a:rPr>
              <a:t>和类别</a:t>
            </a:r>
            <a:r>
              <a:rPr lang="zh-CN" altLang="en-US" b="0" i="0" dirty="0">
                <a:effectLst/>
                <a:latin typeface="system-ui"/>
              </a:rPr>
              <a:t>。</a:t>
            </a:r>
            <a:endParaRPr lang="zh-CN" altLang="en-US" dirty="0"/>
          </a:p>
        </p:txBody>
      </p:sp>
    </p:spTree>
    <p:extLst>
      <p:ext uri="{BB962C8B-B14F-4D97-AF65-F5344CB8AC3E}">
        <p14:creationId xmlns:p14="http://schemas.microsoft.com/office/powerpoint/2010/main" val="356465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6739931-E2E5-4EE0-837C-F4F0A4C078FE}"/>
              </a:ext>
            </a:extLst>
          </p:cNvPr>
          <p:cNvSpPr/>
          <p:nvPr/>
        </p:nvSpPr>
        <p:spPr>
          <a:xfrm>
            <a:off x="2052268" y="5027196"/>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模型和算法</a:t>
            </a:r>
          </a:p>
        </p:txBody>
      </p:sp>
      <p:sp>
        <p:nvSpPr>
          <p:cNvPr id="7" name="矩形: 圆角 6">
            <a:extLst>
              <a:ext uri="{FF2B5EF4-FFF2-40B4-BE49-F238E27FC236}">
                <a16:creationId xmlns:a16="http://schemas.microsoft.com/office/drawing/2014/main" id="{EA74F183-B713-446D-B1AD-E9798FDC3369}"/>
              </a:ext>
            </a:extLst>
          </p:cNvPr>
          <p:cNvSpPr/>
          <p:nvPr/>
        </p:nvSpPr>
        <p:spPr>
          <a:xfrm>
            <a:off x="3840730" y="3699304"/>
            <a:ext cx="1981201"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p>
        </p:txBody>
      </p:sp>
      <p:sp>
        <p:nvSpPr>
          <p:cNvPr id="8" name="矩形: 圆角 7">
            <a:extLst>
              <a:ext uri="{FF2B5EF4-FFF2-40B4-BE49-F238E27FC236}">
                <a16:creationId xmlns:a16="http://schemas.microsoft.com/office/drawing/2014/main" id="{D4FCA9AB-1930-44F7-B4E9-5CCD8067E60D}"/>
              </a:ext>
            </a:extLst>
          </p:cNvPr>
          <p:cNvSpPr/>
          <p:nvPr/>
        </p:nvSpPr>
        <p:spPr>
          <a:xfrm>
            <a:off x="258209" y="3698187"/>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AI</a:t>
            </a:r>
            <a:endParaRPr lang="zh-CN" altLang="en-US" dirty="0"/>
          </a:p>
        </p:txBody>
      </p:sp>
      <p:sp>
        <p:nvSpPr>
          <p:cNvPr id="9" name="矩形: 圆角 8">
            <a:extLst>
              <a:ext uri="{FF2B5EF4-FFF2-40B4-BE49-F238E27FC236}">
                <a16:creationId xmlns:a16="http://schemas.microsoft.com/office/drawing/2014/main" id="{0A3DF704-26B6-4851-BDA7-0EFEBC3DA005}"/>
              </a:ext>
            </a:extLst>
          </p:cNvPr>
          <p:cNvSpPr/>
          <p:nvPr/>
        </p:nvSpPr>
        <p:spPr>
          <a:xfrm>
            <a:off x="7300379" y="2570492"/>
            <a:ext cx="210641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计算机视觉</a:t>
            </a:r>
          </a:p>
        </p:txBody>
      </p:sp>
      <p:sp>
        <p:nvSpPr>
          <p:cNvPr id="10" name="矩形: 圆角 9">
            <a:extLst>
              <a:ext uri="{FF2B5EF4-FFF2-40B4-BE49-F238E27FC236}">
                <a16:creationId xmlns:a16="http://schemas.microsoft.com/office/drawing/2014/main" id="{0D3D278C-632F-4838-A837-463A3A9F15B7}"/>
              </a:ext>
            </a:extLst>
          </p:cNvPr>
          <p:cNvSpPr/>
          <p:nvPr/>
        </p:nvSpPr>
        <p:spPr>
          <a:xfrm>
            <a:off x="7300379" y="3389869"/>
            <a:ext cx="210641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自然语言处理</a:t>
            </a:r>
          </a:p>
        </p:txBody>
      </p:sp>
      <p:sp>
        <p:nvSpPr>
          <p:cNvPr id="3" name="左大括号 2">
            <a:extLst>
              <a:ext uri="{FF2B5EF4-FFF2-40B4-BE49-F238E27FC236}">
                <a16:creationId xmlns:a16="http://schemas.microsoft.com/office/drawing/2014/main" id="{203797D8-109F-4B3E-8E95-9D2B43A57F9F}"/>
              </a:ext>
            </a:extLst>
          </p:cNvPr>
          <p:cNvSpPr/>
          <p:nvPr/>
        </p:nvSpPr>
        <p:spPr>
          <a:xfrm>
            <a:off x="6859440" y="2382603"/>
            <a:ext cx="349608" cy="3133169"/>
          </a:xfrm>
          <a:prstGeom prst="leftBrace">
            <a:avLst>
              <a:gd name="adj1" fmla="val 9722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F51DD435-FBC7-41F1-ACF8-42478950F4FE}"/>
              </a:ext>
            </a:extLst>
          </p:cNvPr>
          <p:cNvSpPr/>
          <p:nvPr/>
        </p:nvSpPr>
        <p:spPr>
          <a:xfrm>
            <a:off x="9543714" y="3787424"/>
            <a:ext cx="794660" cy="306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2A187F67-BC8A-434F-A61A-6232C2122FA3}"/>
              </a:ext>
            </a:extLst>
          </p:cNvPr>
          <p:cNvSpPr/>
          <p:nvPr/>
        </p:nvSpPr>
        <p:spPr>
          <a:xfrm>
            <a:off x="10432477" y="3696404"/>
            <a:ext cx="1689850"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多模态学习</a:t>
            </a:r>
          </a:p>
        </p:txBody>
      </p:sp>
      <p:sp>
        <p:nvSpPr>
          <p:cNvPr id="18" name="矩形: 圆角 17">
            <a:extLst>
              <a:ext uri="{FF2B5EF4-FFF2-40B4-BE49-F238E27FC236}">
                <a16:creationId xmlns:a16="http://schemas.microsoft.com/office/drawing/2014/main" id="{4C66379E-45E5-4C6F-BD2A-4E44853DEA0C}"/>
              </a:ext>
            </a:extLst>
          </p:cNvPr>
          <p:cNvSpPr/>
          <p:nvPr/>
        </p:nvSpPr>
        <p:spPr>
          <a:xfrm>
            <a:off x="3840730" y="5986897"/>
            <a:ext cx="1981201"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大模型</a:t>
            </a:r>
          </a:p>
        </p:txBody>
      </p:sp>
      <p:sp>
        <p:nvSpPr>
          <p:cNvPr id="25" name="矩形: 圆角 24">
            <a:extLst>
              <a:ext uri="{FF2B5EF4-FFF2-40B4-BE49-F238E27FC236}">
                <a16:creationId xmlns:a16="http://schemas.microsoft.com/office/drawing/2014/main" id="{09889132-F77A-493A-82E1-FABA7C9A543A}"/>
              </a:ext>
            </a:extLst>
          </p:cNvPr>
          <p:cNvSpPr/>
          <p:nvPr/>
        </p:nvSpPr>
        <p:spPr>
          <a:xfrm>
            <a:off x="7298133" y="4225590"/>
            <a:ext cx="2106414"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语音处理</a:t>
            </a:r>
          </a:p>
        </p:txBody>
      </p:sp>
      <p:sp>
        <p:nvSpPr>
          <p:cNvPr id="27" name="矩形: 圆角 26">
            <a:extLst>
              <a:ext uri="{FF2B5EF4-FFF2-40B4-BE49-F238E27FC236}">
                <a16:creationId xmlns:a16="http://schemas.microsoft.com/office/drawing/2014/main" id="{D95107BB-F62D-46AC-B0F3-B9AA9C153BCC}"/>
              </a:ext>
            </a:extLst>
          </p:cNvPr>
          <p:cNvSpPr/>
          <p:nvPr/>
        </p:nvSpPr>
        <p:spPr>
          <a:xfrm>
            <a:off x="7298132" y="5056617"/>
            <a:ext cx="2106414"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a:t>
            </a:r>
            <a:endParaRPr lang="zh-CN" altLang="en-US" sz="4000" dirty="0"/>
          </a:p>
        </p:txBody>
      </p:sp>
      <p:sp>
        <p:nvSpPr>
          <p:cNvPr id="30" name="文本框 29">
            <a:extLst>
              <a:ext uri="{FF2B5EF4-FFF2-40B4-BE49-F238E27FC236}">
                <a16:creationId xmlns:a16="http://schemas.microsoft.com/office/drawing/2014/main" id="{74399544-9F7F-4C60-9E8C-1A32F639608A}"/>
              </a:ext>
            </a:extLst>
          </p:cNvPr>
          <p:cNvSpPr txBox="1"/>
          <p:nvPr/>
        </p:nvSpPr>
        <p:spPr>
          <a:xfrm>
            <a:off x="4743359" y="4966936"/>
            <a:ext cx="1702175" cy="646331"/>
          </a:xfrm>
          <a:prstGeom prst="rect">
            <a:avLst/>
          </a:prstGeom>
          <a:noFill/>
        </p:spPr>
        <p:txBody>
          <a:bodyPr wrap="square">
            <a:spAutoFit/>
          </a:bodyPr>
          <a:lstStyle/>
          <a:p>
            <a:r>
              <a:rPr lang="zh-CN" altLang="en-US" b="0" i="0" dirty="0">
                <a:solidFill>
                  <a:srgbClr val="121212"/>
                </a:solidFill>
                <a:effectLst/>
                <a:latin typeface="-apple-system"/>
              </a:rPr>
              <a:t>网络规模巨大</a:t>
            </a:r>
            <a:endParaRPr lang="en-US" altLang="zh-CN" b="0" i="0" dirty="0">
              <a:solidFill>
                <a:srgbClr val="121212"/>
              </a:solidFill>
              <a:effectLst/>
              <a:latin typeface="-apple-system"/>
            </a:endParaRPr>
          </a:p>
          <a:p>
            <a:r>
              <a:rPr lang="zh-CN" altLang="en-US" b="0" i="0" dirty="0">
                <a:solidFill>
                  <a:srgbClr val="121212"/>
                </a:solidFill>
                <a:effectLst/>
                <a:latin typeface="-apple-system"/>
              </a:rPr>
              <a:t>深度学习模型</a:t>
            </a:r>
            <a:endParaRPr lang="zh-CN" altLang="en-US" dirty="0"/>
          </a:p>
        </p:txBody>
      </p:sp>
      <p:cxnSp>
        <p:nvCxnSpPr>
          <p:cNvPr id="31" name="直接箭头连接符 30">
            <a:extLst>
              <a:ext uri="{FF2B5EF4-FFF2-40B4-BE49-F238E27FC236}">
                <a16:creationId xmlns:a16="http://schemas.microsoft.com/office/drawing/2014/main" id="{AD293E42-4F81-4058-AFB8-246F5DC28B06}"/>
              </a:ext>
            </a:extLst>
          </p:cNvPr>
          <p:cNvCxnSpPr>
            <a:cxnSpLocks/>
            <a:stCxn id="7" idx="3"/>
          </p:cNvCxnSpPr>
          <p:nvPr/>
        </p:nvCxnSpPr>
        <p:spPr>
          <a:xfrm>
            <a:off x="5821931" y="3943592"/>
            <a:ext cx="842819" cy="0"/>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97097340-1EC6-4D02-BC8D-792940D19BDF}"/>
              </a:ext>
            </a:extLst>
          </p:cNvPr>
          <p:cNvSpPr txBox="1"/>
          <p:nvPr/>
        </p:nvSpPr>
        <p:spPr>
          <a:xfrm>
            <a:off x="5991474" y="3511738"/>
            <a:ext cx="726141" cy="369332"/>
          </a:xfrm>
          <a:prstGeom prst="rect">
            <a:avLst/>
          </a:prstGeom>
          <a:noFill/>
        </p:spPr>
        <p:txBody>
          <a:bodyPr wrap="square" rtlCol="0">
            <a:spAutoFit/>
          </a:bodyPr>
          <a:lstStyle/>
          <a:p>
            <a:r>
              <a:rPr lang="zh-CN" altLang="en-US" dirty="0"/>
              <a:t>应用</a:t>
            </a:r>
          </a:p>
        </p:txBody>
      </p:sp>
      <p:cxnSp>
        <p:nvCxnSpPr>
          <p:cNvPr id="40" name="直接箭头连接符 39">
            <a:extLst>
              <a:ext uri="{FF2B5EF4-FFF2-40B4-BE49-F238E27FC236}">
                <a16:creationId xmlns:a16="http://schemas.microsoft.com/office/drawing/2014/main" id="{36796BA7-F4BA-4E03-B088-69DD2A05DEBC}"/>
              </a:ext>
            </a:extLst>
          </p:cNvPr>
          <p:cNvCxnSpPr>
            <a:cxnSpLocks/>
            <a:stCxn id="42" idx="3"/>
            <a:endCxn id="7" idx="1"/>
          </p:cNvCxnSpPr>
          <p:nvPr/>
        </p:nvCxnSpPr>
        <p:spPr>
          <a:xfrm>
            <a:off x="3485510" y="3942475"/>
            <a:ext cx="355220" cy="11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4F58DA3B-381D-46F1-BFAC-1B3253E7416E}"/>
              </a:ext>
            </a:extLst>
          </p:cNvPr>
          <p:cNvSpPr/>
          <p:nvPr/>
        </p:nvSpPr>
        <p:spPr>
          <a:xfrm>
            <a:off x="2069087" y="3698187"/>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机器学习</a:t>
            </a:r>
          </a:p>
        </p:txBody>
      </p:sp>
      <p:cxnSp>
        <p:nvCxnSpPr>
          <p:cNvPr id="45" name="直接箭头连接符 44">
            <a:extLst>
              <a:ext uri="{FF2B5EF4-FFF2-40B4-BE49-F238E27FC236}">
                <a16:creationId xmlns:a16="http://schemas.microsoft.com/office/drawing/2014/main" id="{EC3DCE9D-6B3D-4274-A7E2-EA77EC9AFA7D}"/>
              </a:ext>
            </a:extLst>
          </p:cNvPr>
          <p:cNvCxnSpPr>
            <a:cxnSpLocks/>
            <a:stCxn id="8" idx="3"/>
            <a:endCxn id="42" idx="1"/>
          </p:cNvCxnSpPr>
          <p:nvPr/>
        </p:nvCxnSpPr>
        <p:spPr>
          <a:xfrm>
            <a:off x="1674632" y="3942475"/>
            <a:ext cx="3944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22A790B-19CF-456F-97C6-F834D0A90DAF}"/>
              </a:ext>
            </a:extLst>
          </p:cNvPr>
          <p:cNvCxnSpPr>
            <a:cxnSpLocks/>
            <a:stCxn id="42" idx="2"/>
            <a:endCxn id="2" idx="0"/>
          </p:cNvCxnSpPr>
          <p:nvPr/>
        </p:nvCxnSpPr>
        <p:spPr>
          <a:xfrm flipH="1">
            <a:off x="2760480" y="4186763"/>
            <a:ext cx="16819" cy="840433"/>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A542C95-EF78-486F-937E-6D15B7FF3C42}"/>
              </a:ext>
            </a:extLst>
          </p:cNvPr>
          <p:cNvCxnSpPr>
            <a:cxnSpLocks/>
          </p:cNvCxnSpPr>
          <p:nvPr/>
        </p:nvCxnSpPr>
        <p:spPr>
          <a:xfrm>
            <a:off x="4745534" y="4196169"/>
            <a:ext cx="0" cy="1781738"/>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ED89BD97-70C6-AD5C-C8FE-BA36EB896C4C}"/>
              </a:ext>
            </a:extLst>
          </p:cNvPr>
          <p:cNvCxnSpPr>
            <a:cxnSpLocks/>
            <a:stCxn id="13" idx="1"/>
          </p:cNvCxnSpPr>
          <p:nvPr/>
        </p:nvCxnSpPr>
        <p:spPr>
          <a:xfrm flipH="1">
            <a:off x="983240" y="2570492"/>
            <a:ext cx="360816" cy="0"/>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364D0C39-7D8E-F7C9-45F4-FDEEC43259B2}"/>
              </a:ext>
            </a:extLst>
          </p:cNvPr>
          <p:cNvSpPr/>
          <p:nvPr/>
        </p:nvSpPr>
        <p:spPr>
          <a:xfrm>
            <a:off x="266495" y="1265999"/>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大数据</a:t>
            </a:r>
          </a:p>
        </p:txBody>
      </p:sp>
      <p:sp>
        <p:nvSpPr>
          <p:cNvPr id="13" name="矩形: 圆角 12">
            <a:extLst>
              <a:ext uri="{FF2B5EF4-FFF2-40B4-BE49-F238E27FC236}">
                <a16:creationId xmlns:a16="http://schemas.microsoft.com/office/drawing/2014/main" id="{EFB46B0E-8550-F172-7F85-88103E77EFA7}"/>
              </a:ext>
            </a:extLst>
          </p:cNvPr>
          <p:cNvSpPr/>
          <p:nvPr/>
        </p:nvSpPr>
        <p:spPr>
          <a:xfrm>
            <a:off x="1344056" y="2326204"/>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数据挖掘</a:t>
            </a:r>
          </a:p>
        </p:txBody>
      </p:sp>
      <p:cxnSp>
        <p:nvCxnSpPr>
          <p:cNvPr id="21" name="直接箭头连接符 20">
            <a:extLst>
              <a:ext uri="{FF2B5EF4-FFF2-40B4-BE49-F238E27FC236}">
                <a16:creationId xmlns:a16="http://schemas.microsoft.com/office/drawing/2014/main" id="{1E204E67-04DF-BF2A-BD53-C1CFEEDE0F8C}"/>
              </a:ext>
            </a:extLst>
          </p:cNvPr>
          <p:cNvCxnSpPr/>
          <p:nvPr/>
        </p:nvCxnSpPr>
        <p:spPr>
          <a:xfrm>
            <a:off x="966420" y="1800519"/>
            <a:ext cx="0" cy="189766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AF7F3C3-AA80-BF5E-6174-BED032B7C52B}"/>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知识图谱</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4" name="直接连接符 13">
            <a:extLst>
              <a:ext uri="{FF2B5EF4-FFF2-40B4-BE49-F238E27FC236}">
                <a16:creationId xmlns:a16="http://schemas.microsoft.com/office/drawing/2014/main" id="{787F065B-5161-9A44-0A6F-15FD48A4A4E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5" name="流程图: 对照 14">
            <a:extLst>
              <a:ext uri="{FF2B5EF4-FFF2-40B4-BE49-F238E27FC236}">
                <a16:creationId xmlns:a16="http://schemas.microsoft.com/office/drawing/2014/main" id="{E193D518-864E-E72B-4300-62EC465AB729}"/>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80718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8A81EF-8240-4CCF-A79A-5FC2D2C88AFD}"/>
              </a:ext>
            </a:extLst>
          </p:cNvPr>
          <p:cNvSpPr txBox="1"/>
          <p:nvPr/>
        </p:nvSpPr>
        <p:spPr>
          <a:xfrm>
            <a:off x="557406" y="234622"/>
            <a:ext cx="5197442"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语义分割</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4" name="直接连接符 3">
            <a:extLst>
              <a:ext uri="{FF2B5EF4-FFF2-40B4-BE49-F238E27FC236}">
                <a16:creationId xmlns:a16="http://schemas.microsoft.com/office/drawing/2014/main" id="{4B63CB14-3508-4572-BC5D-7DF92922BC9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 name="流程图: 对照 4">
            <a:extLst>
              <a:ext uri="{FF2B5EF4-FFF2-40B4-BE49-F238E27FC236}">
                <a16:creationId xmlns:a16="http://schemas.microsoft.com/office/drawing/2014/main" id="{E0B38E5B-51D3-43CB-A6C9-B983F22AA52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788A8A82-D1BA-48DD-A3FA-DC8738FABB91}"/>
              </a:ext>
            </a:extLst>
          </p:cNvPr>
          <p:cNvSpPr txBox="1"/>
          <p:nvPr/>
        </p:nvSpPr>
        <p:spPr>
          <a:xfrm>
            <a:off x="6243033" y="134206"/>
            <a:ext cx="6043018" cy="646331"/>
          </a:xfrm>
          <a:prstGeom prst="rect">
            <a:avLst/>
          </a:prstGeom>
          <a:noFill/>
        </p:spPr>
        <p:txBody>
          <a:bodyPr wrap="square">
            <a:spAutoFit/>
          </a:bodyPr>
          <a:lstStyle/>
          <a:p>
            <a:r>
              <a:rPr lang="zh-CN" altLang="en-US" i="0" dirty="0">
                <a:solidFill>
                  <a:srgbClr val="111111"/>
                </a:solidFill>
                <a:effectLst/>
                <a:latin typeface="arial" panose="020B0604020202020204" pitchFamily="34" charset="0"/>
              </a:rPr>
              <a:t>每一层卷积就像一个放大镜一样去遍历图片的每一个像素，每遍历一个位置，放大镜就会输出对应位置的物体类别。</a:t>
            </a:r>
          </a:p>
        </p:txBody>
      </p:sp>
      <p:pic>
        <p:nvPicPr>
          <p:cNvPr id="23" name="图片 22">
            <a:extLst>
              <a:ext uri="{FF2B5EF4-FFF2-40B4-BE49-F238E27FC236}">
                <a16:creationId xmlns:a16="http://schemas.microsoft.com/office/drawing/2014/main" id="{E6DA0AEC-6651-4BD3-648C-6D98D4603092}"/>
              </a:ext>
            </a:extLst>
          </p:cNvPr>
          <p:cNvPicPr>
            <a:picLocks noChangeAspect="1"/>
          </p:cNvPicPr>
          <p:nvPr/>
        </p:nvPicPr>
        <p:blipFill>
          <a:blip r:embed="rId2"/>
          <a:stretch>
            <a:fillRect/>
          </a:stretch>
        </p:blipFill>
        <p:spPr>
          <a:xfrm>
            <a:off x="5947183" y="3802035"/>
            <a:ext cx="3189944" cy="2804397"/>
          </a:xfrm>
          <a:prstGeom prst="rect">
            <a:avLst/>
          </a:prstGeom>
        </p:spPr>
      </p:pic>
      <p:sp>
        <p:nvSpPr>
          <p:cNvPr id="6" name="文本框 5">
            <a:extLst>
              <a:ext uri="{FF2B5EF4-FFF2-40B4-BE49-F238E27FC236}">
                <a16:creationId xmlns:a16="http://schemas.microsoft.com/office/drawing/2014/main" id="{7AC757A4-ED91-4A33-4B46-39038104C2A5}"/>
              </a:ext>
            </a:extLst>
          </p:cNvPr>
          <p:cNvSpPr txBox="1"/>
          <p:nvPr/>
        </p:nvSpPr>
        <p:spPr>
          <a:xfrm>
            <a:off x="9214643" y="4091485"/>
            <a:ext cx="2928306" cy="923330"/>
          </a:xfrm>
          <a:prstGeom prst="rect">
            <a:avLst/>
          </a:prstGeom>
          <a:noFill/>
        </p:spPr>
        <p:txBody>
          <a:bodyPr wrap="square">
            <a:spAutoFit/>
          </a:bodyPr>
          <a:lstStyle/>
          <a:p>
            <a:r>
              <a:rPr lang="en-US" altLang="zh-CN" i="0" dirty="0">
                <a:solidFill>
                  <a:srgbClr val="121212"/>
                </a:solidFill>
                <a:effectLst/>
                <a:latin typeface="-apple-system"/>
              </a:rPr>
              <a:t>3</a:t>
            </a:r>
            <a:r>
              <a:rPr lang="zh-CN" altLang="en-US" i="0" dirty="0">
                <a:solidFill>
                  <a:srgbClr val="121212"/>
                </a:solidFill>
                <a:effectLst/>
                <a:latin typeface="-apple-system"/>
              </a:rPr>
              <a:t>）加快实时识别速度，</a:t>
            </a:r>
            <a:endParaRPr lang="en-US" altLang="zh-CN" i="0" dirty="0">
              <a:solidFill>
                <a:srgbClr val="121212"/>
              </a:solidFill>
              <a:effectLst/>
              <a:latin typeface="-apple-system"/>
            </a:endParaRPr>
          </a:p>
          <a:p>
            <a:r>
              <a:rPr lang="zh-CN" altLang="en-US" i="0" dirty="0">
                <a:solidFill>
                  <a:srgbClr val="121212"/>
                </a:solidFill>
                <a:effectLst/>
                <a:latin typeface="-apple-system"/>
              </a:rPr>
              <a:t>适用于自动驾驶任务的 </a:t>
            </a:r>
            <a:r>
              <a:rPr lang="en-US" altLang="zh-CN" b="1" i="0" dirty="0">
                <a:solidFill>
                  <a:srgbClr val="121212"/>
                </a:solidFill>
                <a:effectLst/>
                <a:latin typeface="-apple-system"/>
              </a:rPr>
              <a:t>STDC </a:t>
            </a:r>
            <a:r>
              <a:rPr lang="zh-CN" altLang="en-US" b="1" i="0" dirty="0">
                <a:solidFill>
                  <a:srgbClr val="121212"/>
                </a:solidFill>
                <a:effectLst/>
                <a:latin typeface="-apple-system"/>
              </a:rPr>
              <a:t>模型</a:t>
            </a:r>
            <a:endParaRPr lang="zh-CN" altLang="en-US" b="1" dirty="0"/>
          </a:p>
        </p:txBody>
      </p:sp>
      <p:sp>
        <p:nvSpPr>
          <p:cNvPr id="10" name="文本框 9">
            <a:extLst>
              <a:ext uri="{FF2B5EF4-FFF2-40B4-BE49-F238E27FC236}">
                <a16:creationId xmlns:a16="http://schemas.microsoft.com/office/drawing/2014/main" id="{A002E14A-8B27-4984-81BB-938016B84DAA}"/>
              </a:ext>
            </a:extLst>
          </p:cNvPr>
          <p:cNvSpPr txBox="1"/>
          <p:nvPr/>
        </p:nvSpPr>
        <p:spPr>
          <a:xfrm>
            <a:off x="557406" y="1615305"/>
            <a:ext cx="6984749" cy="1200329"/>
          </a:xfrm>
          <a:prstGeom prst="rect">
            <a:avLst/>
          </a:prstGeom>
          <a:noFill/>
        </p:spPr>
        <p:txBody>
          <a:bodyPr wrap="square">
            <a:spAutoFit/>
          </a:bodyPr>
          <a:lstStyle/>
          <a:p>
            <a:endParaRPr lang="en-US" altLang="zh-CN" dirty="0">
              <a:solidFill>
                <a:srgbClr val="121212"/>
              </a:solidFill>
              <a:latin typeface="-apple-system"/>
            </a:endParaRPr>
          </a:p>
          <a:p>
            <a:r>
              <a:rPr lang="en-US" altLang="zh-CN" b="0" i="0" dirty="0">
                <a:solidFill>
                  <a:srgbClr val="121212"/>
                </a:solidFill>
                <a:effectLst/>
                <a:latin typeface="-apple-system"/>
              </a:rPr>
              <a:t>CNN:</a:t>
            </a:r>
            <a:r>
              <a:rPr lang="zh-CN" altLang="en-US" b="0" i="0" dirty="0">
                <a:solidFill>
                  <a:srgbClr val="121212"/>
                </a:solidFill>
                <a:effectLst/>
                <a:latin typeface="-apple-system"/>
              </a:rPr>
              <a:t>最后几个全连接层 </a:t>
            </a:r>
            <a:r>
              <a:rPr lang="en-US" altLang="zh-CN" b="0" i="0" dirty="0">
                <a:solidFill>
                  <a:srgbClr val="121212"/>
                </a:solidFill>
                <a:effectLst/>
                <a:latin typeface="-apple-system"/>
              </a:rPr>
              <a:t>-&gt; </a:t>
            </a:r>
            <a:r>
              <a:rPr lang="zh-CN" altLang="en-US" b="0" i="0" dirty="0">
                <a:solidFill>
                  <a:srgbClr val="121212"/>
                </a:solidFill>
                <a:effectLst/>
                <a:latin typeface="-apple-system"/>
              </a:rPr>
              <a:t>一维的类别概率信息</a:t>
            </a:r>
            <a:endParaRPr lang="en-US" altLang="zh-CN" dirty="0">
              <a:solidFill>
                <a:srgbClr val="121212"/>
              </a:solidFill>
              <a:latin typeface="-apple-system"/>
            </a:endParaRPr>
          </a:p>
          <a:p>
            <a:endParaRPr lang="en-US" altLang="zh-CN" b="0" i="0" dirty="0">
              <a:solidFill>
                <a:srgbClr val="121212"/>
              </a:solidFill>
              <a:effectLst/>
              <a:latin typeface="-apple-system"/>
            </a:endParaRPr>
          </a:p>
          <a:p>
            <a:r>
              <a:rPr lang="en-US" altLang="zh-CN" b="1" i="0" dirty="0">
                <a:solidFill>
                  <a:srgbClr val="121212"/>
                </a:solidFill>
                <a:effectLst/>
                <a:latin typeface="-apple-system"/>
              </a:rPr>
              <a:t>FCN </a:t>
            </a:r>
            <a:r>
              <a:rPr lang="zh-CN" altLang="en-US" b="1" i="0" dirty="0">
                <a:solidFill>
                  <a:srgbClr val="121212"/>
                </a:solidFill>
                <a:effectLst/>
                <a:latin typeface="-apple-system"/>
              </a:rPr>
              <a:t>模型</a:t>
            </a:r>
            <a:r>
              <a:rPr lang="zh-CN" altLang="en-US" i="0" dirty="0">
                <a:solidFill>
                  <a:srgbClr val="121212"/>
                </a:solidFill>
                <a:effectLst/>
                <a:latin typeface="-apple-system"/>
              </a:rPr>
              <a:t>：</a:t>
            </a:r>
            <a:r>
              <a:rPr lang="zh-CN" altLang="en-US" b="0" i="0" dirty="0">
                <a:solidFill>
                  <a:srgbClr val="121212"/>
                </a:solidFill>
                <a:effectLst/>
                <a:latin typeface="-apple-system"/>
              </a:rPr>
              <a:t>改成卷积层 </a:t>
            </a:r>
            <a:r>
              <a:rPr lang="en-US" altLang="zh-CN" b="0" i="0" dirty="0">
                <a:solidFill>
                  <a:srgbClr val="121212"/>
                </a:solidFill>
                <a:effectLst/>
                <a:latin typeface="-apple-system"/>
              </a:rPr>
              <a:t>-&gt;  </a:t>
            </a:r>
            <a:r>
              <a:rPr lang="zh-CN" altLang="en-US" b="0" i="0" dirty="0">
                <a:solidFill>
                  <a:srgbClr val="121212"/>
                </a:solidFill>
                <a:effectLst/>
                <a:latin typeface="-apple-system"/>
              </a:rPr>
              <a:t>二维特征图中</a:t>
            </a:r>
            <a:r>
              <a:rPr lang="zh-CN" altLang="en-US" b="1" i="0" dirty="0">
                <a:solidFill>
                  <a:srgbClr val="121212"/>
                </a:solidFill>
                <a:effectLst/>
                <a:latin typeface="-apple-system"/>
              </a:rPr>
              <a:t>每个像素点的分类概率信息</a:t>
            </a:r>
            <a:r>
              <a:rPr lang="zh-CN" altLang="en-US" b="0" i="0" dirty="0">
                <a:solidFill>
                  <a:srgbClr val="121212"/>
                </a:solidFill>
                <a:effectLst/>
                <a:latin typeface="-apple-system"/>
              </a:rPr>
              <a:t>。</a:t>
            </a:r>
            <a:endParaRPr lang="zh-CN" altLang="en-US" dirty="0"/>
          </a:p>
        </p:txBody>
      </p:sp>
      <p:pic>
        <p:nvPicPr>
          <p:cNvPr id="1026" name="Picture 2" descr="(a) Original CT image (b) Segmentation of Liver using 3D seeded Region Growing (c) Segmentation of Liver, kidney and Spleen using 3D seeded Region Growing (d) and (f) Manual Segmentation of Organs(Liver-Red, Left Kidney-yellow , Right Kidney-Green and Spleen-Blue) e) Manual Segmentation of Liver. ">
            <a:extLst>
              <a:ext uri="{FF2B5EF4-FFF2-40B4-BE49-F238E27FC236}">
                <a16:creationId xmlns:a16="http://schemas.microsoft.com/office/drawing/2014/main" id="{A186637D-81A0-4EFA-BA3F-8A45F05D9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87" y="4423616"/>
            <a:ext cx="4237431" cy="222110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CB0D2E7-EFF0-4B4C-AF8D-D2CF2057CDBA}"/>
              </a:ext>
            </a:extLst>
          </p:cNvPr>
          <p:cNvSpPr txBox="1"/>
          <p:nvPr/>
        </p:nvSpPr>
        <p:spPr>
          <a:xfrm>
            <a:off x="188430" y="3133904"/>
            <a:ext cx="5235217" cy="1289712"/>
          </a:xfrm>
          <a:prstGeom prst="rect">
            <a:avLst/>
          </a:prstGeom>
          <a:noFill/>
        </p:spPr>
        <p:txBody>
          <a:bodyPr wrap="square">
            <a:spAutoFit/>
          </a:bodyPr>
          <a:lstStyle/>
          <a:p>
            <a:pPr>
              <a:lnSpc>
                <a:spcPct val="150000"/>
              </a:lnSpc>
            </a:pPr>
            <a:r>
              <a:rPr lang="en-US" altLang="zh-CN" dirty="0">
                <a:solidFill>
                  <a:srgbClr val="121212"/>
                </a:solidFill>
                <a:latin typeface="-apple-system"/>
              </a:rPr>
              <a:t>2</a:t>
            </a:r>
            <a:r>
              <a:rPr lang="zh-CN" altLang="en-US" dirty="0">
                <a:solidFill>
                  <a:srgbClr val="121212"/>
                </a:solidFill>
                <a:latin typeface="-apple-system"/>
              </a:rPr>
              <a:t>）医学图像的细节、边缘、轮廓很重要。</a:t>
            </a:r>
            <a:endParaRPr lang="en-US" altLang="zh-CN" dirty="0">
              <a:solidFill>
                <a:srgbClr val="121212"/>
              </a:solidFill>
              <a:latin typeface="-apple-system"/>
            </a:endParaRPr>
          </a:p>
          <a:p>
            <a:pPr>
              <a:lnSpc>
                <a:spcPct val="150000"/>
              </a:lnSpc>
            </a:pPr>
            <a:r>
              <a:rPr lang="en-US" altLang="zh-CN" b="1" i="0" dirty="0" err="1">
                <a:solidFill>
                  <a:srgbClr val="121212"/>
                </a:solidFill>
                <a:effectLst/>
                <a:latin typeface="-apple-system"/>
              </a:rPr>
              <a:t>Unet</a:t>
            </a:r>
            <a:r>
              <a:rPr lang="zh-CN" altLang="en-US" b="1" dirty="0"/>
              <a:t>模型</a:t>
            </a:r>
            <a:r>
              <a:rPr lang="zh-CN" altLang="en-US" b="0" i="0" dirty="0">
                <a:solidFill>
                  <a:srgbClr val="121212"/>
                </a:solidFill>
                <a:effectLst/>
                <a:latin typeface="-apple-system"/>
              </a:rPr>
              <a:t>：跨层连接来融合低层级的细节信息</a:t>
            </a:r>
            <a:endParaRPr lang="en-US" altLang="zh-CN" b="0" i="0" dirty="0">
              <a:solidFill>
                <a:srgbClr val="121212"/>
              </a:solidFill>
              <a:effectLst/>
              <a:latin typeface="-apple-system"/>
            </a:endParaRPr>
          </a:p>
          <a:p>
            <a:pPr>
              <a:lnSpc>
                <a:spcPct val="150000"/>
              </a:lnSpc>
            </a:pPr>
            <a:r>
              <a:rPr lang="zh-CN" altLang="en-US" b="0" i="0" dirty="0">
                <a:solidFill>
                  <a:srgbClr val="121212"/>
                </a:solidFill>
                <a:effectLst/>
                <a:latin typeface="-apple-system"/>
              </a:rPr>
              <a:t>和高层级的语义特征</a:t>
            </a:r>
            <a:endParaRPr lang="zh-CN" altLang="en-US" dirty="0"/>
          </a:p>
        </p:txBody>
      </p:sp>
      <p:pic>
        <p:nvPicPr>
          <p:cNvPr id="1028" name="Picture 4">
            <a:extLst>
              <a:ext uri="{FF2B5EF4-FFF2-40B4-BE49-F238E27FC236}">
                <a16:creationId xmlns:a16="http://schemas.microsoft.com/office/drawing/2014/main" id="{EB821EEF-012F-4E0B-AB04-390C4CB0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3422" y="1079798"/>
            <a:ext cx="4089108" cy="2214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a:extLst>
              <a:ext uri="{FF2B5EF4-FFF2-40B4-BE49-F238E27FC236}">
                <a16:creationId xmlns:a16="http://schemas.microsoft.com/office/drawing/2014/main" id="{405B42BF-64A3-4F39-A690-0481DE863477}"/>
              </a:ext>
            </a:extLst>
          </p:cNvPr>
          <p:cNvSpPr txBox="1"/>
          <p:nvPr/>
        </p:nvSpPr>
        <p:spPr>
          <a:xfrm>
            <a:off x="588764" y="1402435"/>
            <a:ext cx="6033247" cy="369332"/>
          </a:xfrm>
          <a:prstGeom prst="rect">
            <a:avLst/>
          </a:prstGeom>
          <a:noFill/>
        </p:spPr>
        <p:txBody>
          <a:bodyPr wrap="square" rtlCol="0">
            <a:spAutoFit/>
          </a:bodyPr>
          <a:lstStyle/>
          <a:p>
            <a:r>
              <a:rPr lang="zh-CN" altLang="en-US" dirty="0"/>
              <a:t>从适用于</a:t>
            </a:r>
            <a:r>
              <a:rPr lang="zh-CN" altLang="en-US" b="1" dirty="0"/>
              <a:t>一堆图片的分类</a:t>
            </a:r>
            <a:r>
              <a:rPr lang="zh-CN" altLang="en-US" dirty="0"/>
              <a:t>任务 </a:t>
            </a:r>
            <a:r>
              <a:rPr lang="en-US" altLang="zh-CN" dirty="0"/>
              <a:t>-&gt; </a:t>
            </a:r>
            <a:r>
              <a:rPr lang="zh-CN" altLang="en-US" b="1" dirty="0"/>
              <a:t>图片内部的像素分类</a:t>
            </a:r>
            <a:r>
              <a:rPr lang="zh-CN" altLang="en-US" dirty="0"/>
              <a:t>任务</a:t>
            </a:r>
          </a:p>
        </p:txBody>
      </p:sp>
      <p:sp>
        <p:nvSpPr>
          <p:cNvPr id="7" name="文本框 6">
            <a:extLst>
              <a:ext uri="{FF2B5EF4-FFF2-40B4-BE49-F238E27FC236}">
                <a16:creationId xmlns:a16="http://schemas.microsoft.com/office/drawing/2014/main" id="{574B7081-9771-4296-89B4-BA3F1A7CE74E}"/>
              </a:ext>
            </a:extLst>
          </p:cNvPr>
          <p:cNvSpPr txBox="1"/>
          <p:nvPr/>
        </p:nvSpPr>
        <p:spPr>
          <a:xfrm>
            <a:off x="249711" y="963129"/>
            <a:ext cx="5039409" cy="369332"/>
          </a:xfrm>
          <a:prstGeom prst="rect">
            <a:avLst/>
          </a:prstGeom>
          <a:noFill/>
        </p:spPr>
        <p:txBody>
          <a:bodyPr wrap="square" rtlCol="0">
            <a:spAutoFit/>
          </a:bodyPr>
          <a:lstStyle/>
          <a:p>
            <a:r>
              <a:rPr lang="en-US" altLang="zh-CN" b="1" dirty="0"/>
              <a:t>1</a:t>
            </a:r>
            <a:r>
              <a:rPr lang="zh-CN" altLang="en-US" b="1" dirty="0"/>
              <a:t>）</a:t>
            </a:r>
            <a:r>
              <a:rPr lang="en-US" altLang="zh-CN" b="1" dirty="0"/>
              <a:t>FCN</a:t>
            </a:r>
            <a:r>
              <a:rPr lang="zh-CN" altLang="en-US" b="1" dirty="0"/>
              <a:t>模型：</a:t>
            </a:r>
          </a:p>
        </p:txBody>
      </p:sp>
    </p:spTree>
    <p:extLst>
      <p:ext uri="{BB962C8B-B14F-4D97-AF65-F5344CB8AC3E}">
        <p14:creationId xmlns:p14="http://schemas.microsoft.com/office/powerpoint/2010/main" val="322453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775D32-4E68-4391-A71C-379D5EE98955}"/>
              </a:ext>
            </a:extLst>
          </p:cNvPr>
          <p:cNvSpPr txBox="1"/>
          <p:nvPr/>
        </p:nvSpPr>
        <p:spPr>
          <a:xfrm>
            <a:off x="557406" y="234622"/>
            <a:ext cx="5197442"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目标追踪</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3" name="直接连接符 2">
            <a:extLst>
              <a:ext uri="{FF2B5EF4-FFF2-40B4-BE49-F238E27FC236}">
                <a16:creationId xmlns:a16="http://schemas.microsoft.com/office/drawing/2014/main" id="{9C6E80E4-6649-4395-B130-3BF65DB6D00C}"/>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流程图: 对照 3">
            <a:extLst>
              <a:ext uri="{FF2B5EF4-FFF2-40B4-BE49-F238E27FC236}">
                <a16:creationId xmlns:a16="http://schemas.microsoft.com/office/drawing/2014/main" id="{15EFEADD-B448-4F81-B083-40485B6DFD67}"/>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B90C5940-AC85-4827-BA8D-DC2D22D8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521" y="4634320"/>
            <a:ext cx="3071691" cy="1739049"/>
          </a:xfrm>
          <a:prstGeom prst="rect">
            <a:avLst/>
          </a:prstGeom>
        </p:spPr>
      </p:pic>
      <p:pic>
        <p:nvPicPr>
          <p:cNvPr id="8" name="Picture 2">
            <a:extLst>
              <a:ext uri="{FF2B5EF4-FFF2-40B4-BE49-F238E27FC236}">
                <a16:creationId xmlns:a16="http://schemas.microsoft.com/office/drawing/2014/main" id="{6F97B39D-BF28-4E5A-A0A0-1FBC8339B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25" y="3905532"/>
            <a:ext cx="5228300" cy="25487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5173ABB-0881-4765-B658-6E1618903E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886835" y="2514430"/>
            <a:ext cx="3071691" cy="170990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1A6F27-68B6-4476-9985-20D6DEC6884D}"/>
              </a:ext>
            </a:extLst>
          </p:cNvPr>
          <p:cNvSpPr txBox="1"/>
          <p:nvPr/>
        </p:nvSpPr>
        <p:spPr>
          <a:xfrm>
            <a:off x="182250" y="2790935"/>
            <a:ext cx="6665052" cy="923330"/>
          </a:xfrm>
          <a:prstGeom prst="rect">
            <a:avLst/>
          </a:prstGeom>
          <a:noFill/>
        </p:spPr>
        <p:txBody>
          <a:bodyPr wrap="square">
            <a:spAutoFit/>
          </a:bodyPr>
          <a:lstStyle/>
          <a:p>
            <a:r>
              <a:rPr lang="en-US" altLang="zh-CN" b="1" i="0" dirty="0">
                <a:solidFill>
                  <a:srgbClr val="121212"/>
                </a:solidFill>
                <a:effectLst/>
                <a:latin typeface="-apple-system"/>
              </a:rPr>
              <a:t>2</a:t>
            </a:r>
            <a:r>
              <a:rPr lang="zh-CN" altLang="en-US" b="1" i="0" dirty="0">
                <a:solidFill>
                  <a:srgbClr val="121212"/>
                </a:solidFill>
                <a:effectLst/>
                <a:latin typeface="-apple-system"/>
              </a:rPr>
              <a:t>）判别类方法：</a:t>
            </a:r>
            <a:endParaRPr lang="en-US" altLang="zh-CN" b="1" i="0" dirty="0">
              <a:solidFill>
                <a:srgbClr val="121212"/>
              </a:solidFill>
              <a:effectLst/>
              <a:latin typeface="-apple-system"/>
            </a:endParaRPr>
          </a:p>
          <a:p>
            <a:r>
              <a:rPr lang="zh-CN" altLang="en-US" b="0" i="0" dirty="0">
                <a:solidFill>
                  <a:srgbClr val="121212"/>
                </a:solidFill>
                <a:effectLst/>
                <a:latin typeface="-apple-system"/>
              </a:rPr>
              <a:t>当前帧以目标区域为正样本，背景区域为负样本，训练分类器，下一帧用训练好的分类器找最优区域：</a:t>
            </a:r>
            <a:endParaRPr lang="zh-CN" altLang="en-US" dirty="0"/>
          </a:p>
        </p:txBody>
      </p:sp>
      <p:sp>
        <p:nvSpPr>
          <p:cNvPr id="13" name="文本框 12">
            <a:extLst>
              <a:ext uri="{FF2B5EF4-FFF2-40B4-BE49-F238E27FC236}">
                <a16:creationId xmlns:a16="http://schemas.microsoft.com/office/drawing/2014/main" id="{C26732B1-ACB5-4B08-971C-FA6DEE61A930}"/>
              </a:ext>
            </a:extLst>
          </p:cNvPr>
          <p:cNvSpPr txBox="1"/>
          <p:nvPr/>
        </p:nvSpPr>
        <p:spPr>
          <a:xfrm>
            <a:off x="249711" y="1430326"/>
            <a:ext cx="6107184" cy="1200329"/>
          </a:xfrm>
          <a:prstGeom prst="rect">
            <a:avLst/>
          </a:prstGeom>
          <a:noFill/>
        </p:spPr>
        <p:txBody>
          <a:bodyPr wrap="square">
            <a:spAutoFit/>
          </a:bodyPr>
          <a:lstStyle/>
          <a:p>
            <a:r>
              <a:rPr lang="en-US" altLang="zh-CN" b="1" dirty="0"/>
              <a:t>1</a:t>
            </a:r>
            <a:r>
              <a:rPr lang="zh-CN" altLang="en-US" b="1" dirty="0"/>
              <a:t>）生成类方法：</a:t>
            </a:r>
            <a:endParaRPr lang="en-US" altLang="zh-CN" b="1" dirty="0"/>
          </a:p>
          <a:p>
            <a:r>
              <a:rPr lang="zh-CN" altLang="en-US" dirty="0"/>
              <a:t>在当前帧对目标区域建模，下一帧寻找与模型最相似的区域就是预测位置，比较著名的有</a:t>
            </a:r>
            <a:r>
              <a:rPr lang="zh-CN" altLang="en-US" b="1" dirty="0"/>
              <a:t>卡尔曼滤波，粒子滤波，</a:t>
            </a:r>
            <a:r>
              <a:rPr lang="en-US" altLang="zh-CN" b="1" dirty="0"/>
              <a:t>mean-shift</a:t>
            </a:r>
            <a:r>
              <a:rPr lang="zh-CN" altLang="en-US" dirty="0"/>
              <a:t>等。</a:t>
            </a:r>
          </a:p>
        </p:txBody>
      </p:sp>
      <p:sp>
        <p:nvSpPr>
          <p:cNvPr id="15" name="文本框 14">
            <a:extLst>
              <a:ext uri="{FF2B5EF4-FFF2-40B4-BE49-F238E27FC236}">
                <a16:creationId xmlns:a16="http://schemas.microsoft.com/office/drawing/2014/main" id="{1F059A17-22FA-47F1-9B89-5C55057CCCAC}"/>
              </a:ext>
            </a:extLst>
          </p:cNvPr>
          <p:cNvSpPr txBox="1"/>
          <p:nvPr/>
        </p:nvSpPr>
        <p:spPr>
          <a:xfrm>
            <a:off x="6786315" y="1200949"/>
            <a:ext cx="4890762" cy="923330"/>
          </a:xfrm>
          <a:prstGeom prst="rect">
            <a:avLst/>
          </a:prstGeom>
          <a:noFill/>
        </p:spPr>
        <p:txBody>
          <a:bodyPr wrap="square">
            <a:spAutoFit/>
          </a:bodyPr>
          <a:lstStyle/>
          <a:p>
            <a:r>
              <a:rPr lang="en-US" altLang="zh-CN" dirty="0"/>
              <a:t>e.g. </a:t>
            </a:r>
            <a:r>
              <a:rPr lang="zh-CN" altLang="en-US" dirty="0"/>
              <a:t>从当前帧知道了目标区域</a:t>
            </a:r>
            <a:r>
              <a:rPr lang="en-US" altLang="zh-CN" dirty="0"/>
              <a:t>80%</a:t>
            </a:r>
            <a:r>
              <a:rPr lang="zh-CN" altLang="en-US" dirty="0"/>
              <a:t>是红色，</a:t>
            </a:r>
            <a:r>
              <a:rPr lang="en-US" altLang="zh-CN" dirty="0"/>
              <a:t>20%</a:t>
            </a:r>
            <a:r>
              <a:rPr lang="zh-CN" altLang="en-US" dirty="0"/>
              <a:t>是绿色，然后在下一帧，搜索算法就像无头苍蝇，到处去找最符合这个颜色比例的区域</a:t>
            </a:r>
          </a:p>
        </p:txBody>
      </p:sp>
      <p:sp>
        <p:nvSpPr>
          <p:cNvPr id="17" name="文本框 16">
            <a:extLst>
              <a:ext uri="{FF2B5EF4-FFF2-40B4-BE49-F238E27FC236}">
                <a16:creationId xmlns:a16="http://schemas.microsoft.com/office/drawing/2014/main" id="{C0A6F595-40C0-467D-A94B-9812CE88B9E5}"/>
              </a:ext>
            </a:extLst>
          </p:cNvPr>
          <p:cNvSpPr txBox="1"/>
          <p:nvPr/>
        </p:nvSpPr>
        <p:spPr>
          <a:xfrm>
            <a:off x="5620625" y="203070"/>
            <a:ext cx="6107184" cy="369332"/>
          </a:xfrm>
          <a:prstGeom prst="rect">
            <a:avLst/>
          </a:prstGeom>
          <a:noFill/>
        </p:spPr>
        <p:txBody>
          <a:bodyPr wrap="square">
            <a:spAutoFit/>
          </a:bodyPr>
          <a:lstStyle/>
          <a:p>
            <a:r>
              <a:rPr lang="zh-CN" altLang="en-US" b="0" i="0" dirty="0">
                <a:solidFill>
                  <a:srgbClr val="121212"/>
                </a:solidFill>
                <a:effectLst/>
                <a:latin typeface="-apple-system"/>
              </a:rPr>
              <a:t>第一帧给个矩形框</a:t>
            </a:r>
            <a:r>
              <a:rPr lang="zh-CN" altLang="en-US" dirty="0">
                <a:solidFill>
                  <a:srgbClr val="121212"/>
                </a:solidFill>
                <a:latin typeface="-apple-system"/>
              </a:rPr>
              <a:t>，</a:t>
            </a:r>
            <a:r>
              <a:rPr lang="zh-CN" altLang="en-US" b="0" i="0" dirty="0">
                <a:solidFill>
                  <a:srgbClr val="121212"/>
                </a:solidFill>
                <a:effectLst/>
                <a:latin typeface="-apple-system"/>
              </a:rPr>
              <a:t>需要跟踪算法在后续帧紧跟住这个框</a:t>
            </a:r>
            <a:endParaRPr lang="zh-CN" altLang="en-US" dirty="0"/>
          </a:p>
        </p:txBody>
      </p:sp>
    </p:spTree>
    <p:extLst>
      <p:ext uri="{BB962C8B-B14F-4D97-AF65-F5344CB8AC3E}">
        <p14:creationId xmlns:p14="http://schemas.microsoft.com/office/powerpoint/2010/main" val="161350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E80C8A-4437-4415-A9D8-36D9BE0CA7AC}"/>
              </a:ext>
            </a:extLst>
          </p:cNvPr>
          <p:cNvSpPr txBox="1"/>
          <p:nvPr/>
        </p:nvSpPr>
        <p:spPr>
          <a:xfrm>
            <a:off x="6284095" y="117338"/>
            <a:ext cx="6097464" cy="646331"/>
          </a:xfrm>
          <a:prstGeom prst="rect">
            <a:avLst/>
          </a:prstGeom>
          <a:noFill/>
        </p:spPr>
        <p:txBody>
          <a:bodyPr wrap="square">
            <a:spAutoFit/>
          </a:bodyPr>
          <a:lstStyle/>
          <a:p>
            <a:pPr algn="l"/>
            <a:r>
              <a:rPr lang="zh-CN" altLang="en-US" b="0" i="0" dirty="0">
                <a:solidFill>
                  <a:srgbClr val="111111"/>
                </a:solidFill>
                <a:effectLst/>
                <a:latin typeface="arial" panose="020B0604020202020204" pitchFamily="34" charset="0"/>
              </a:rPr>
              <a:t>从一段视频中识别出视频中有哪些人物，他们的身份、表情、姿态、动作等特征，以及他们之间的交互。</a:t>
            </a:r>
            <a:endParaRPr lang="zh-CN" altLang="en-US" b="0" i="0" dirty="0">
              <a:solidFill>
                <a:srgbClr val="222222"/>
              </a:solidFill>
              <a:effectLst/>
              <a:latin typeface="arial" panose="020B0604020202020204" pitchFamily="34" charset="0"/>
            </a:endParaRPr>
          </a:p>
        </p:txBody>
      </p:sp>
      <p:sp>
        <p:nvSpPr>
          <p:cNvPr id="6" name="文本框 5">
            <a:extLst>
              <a:ext uri="{FF2B5EF4-FFF2-40B4-BE49-F238E27FC236}">
                <a16:creationId xmlns:a16="http://schemas.microsoft.com/office/drawing/2014/main" id="{BE604FC0-192A-4353-84E5-0DA63115E95B}"/>
              </a:ext>
            </a:extLst>
          </p:cNvPr>
          <p:cNvSpPr txBox="1"/>
          <p:nvPr/>
        </p:nvSpPr>
        <p:spPr>
          <a:xfrm>
            <a:off x="557406" y="234622"/>
            <a:ext cx="5068195"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ea typeface="Adobe 黑体 Std R" panose="020B0400000000000000" pitchFamily="34" charset="-122"/>
              </a:rPr>
              <a:t>人脸识别和行为分析</a:t>
            </a:r>
          </a:p>
        </p:txBody>
      </p:sp>
      <p:cxnSp>
        <p:nvCxnSpPr>
          <p:cNvPr id="7" name="直接连接符 6">
            <a:extLst>
              <a:ext uri="{FF2B5EF4-FFF2-40B4-BE49-F238E27FC236}">
                <a16:creationId xmlns:a16="http://schemas.microsoft.com/office/drawing/2014/main" id="{EFF3E297-327B-45A9-96EE-2FB6C001FE2B}"/>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F2F1122-E0B0-4104-B30F-C1A5F6D0DB82}"/>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50" name="Picture 2" descr="在这里插入图片描述">
            <a:extLst>
              <a:ext uri="{FF2B5EF4-FFF2-40B4-BE49-F238E27FC236}">
                <a16:creationId xmlns:a16="http://schemas.microsoft.com/office/drawing/2014/main" id="{D92FF199-C1F8-6060-0840-33B8C734C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32"/>
          <a:stretch/>
        </p:blipFill>
        <p:spPr bwMode="auto">
          <a:xfrm>
            <a:off x="697687" y="3973513"/>
            <a:ext cx="2992799" cy="2580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EB3DCCF-BA10-3E1E-86AA-7F8739197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55" y="934686"/>
            <a:ext cx="4284814" cy="274028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2C37228-A0A3-9EFE-EC3C-289CB7AF8CA6}"/>
              </a:ext>
            </a:extLst>
          </p:cNvPr>
          <p:cNvSpPr txBox="1"/>
          <p:nvPr/>
        </p:nvSpPr>
        <p:spPr>
          <a:xfrm>
            <a:off x="5844825" y="2896033"/>
            <a:ext cx="5301550" cy="369332"/>
          </a:xfrm>
          <a:prstGeom prst="rect">
            <a:avLst/>
          </a:prstGeom>
          <a:noFill/>
        </p:spPr>
        <p:txBody>
          <a:bodyPr wrap="square" rtlCol="0">
            <a:spAutoFit/>
          </a:bodyPr>
          <a:lstStyle/>
          <a:p>
            <a:r>
              <a:rPr lang="zh-CN" altLang="en-US" dirty="0"/>
              <a:t>度量方式：特征向量的空间距离（欧氏距离）</a:t>
            </a:r>
            <a:endParaRPr lang="en-US" altLang="zh-CN" dirty="0"/>
          </a:p>
        </p:txBody>
      </p:sp>
      <p:sp>
        <p:nvSpPr>
          <p:cNvPr id="5" name="文本框 4">
            <a:extLst>
              <a:ext uri="{FF2B5EF4-FFF2-40B4-BE49-F238E27FC236}">
                <a16:creationId xmlns:a16="http://schemas.microsoft.com/office/drawing/2014/main" id="{5696B334-6011-F710-DF30-A41D0BFA9CAB}"/>
              </a:ext>
            </a:extLst>
          </p:cNvPr>
          <p:cNvSpPr txBox="1"/>
          <p:nvPr/>
        </p:nvSpPr>
        <p:spPr>
          <a:xfrm>
            <a:off x="5479576" y="2295207"/>
            <a:ext cx="6107836" cy="369332"/>
          </a:xfrm>
          <a:prstGeom prst="rect">
            <a:avLst/>
          </a:prstGeom>
          <a:noFill/>
        </p:spPr>
        <p:txBody>
          <a:bodyPr wrap="square">
            <a:spAutoFit/>
          </a:bodyPr>
          <a:lstStyle/>
          <a:p>
            <a:r>
              <a:rPr lang="zh-CN" altLang="en-US" dirty="0"/>
              <a:t>③ 检测本地与摄像头中人脸</a:t>
            </a:r>
            <a:r>
              <a:rPr lang="en-US" altLang="zh-CN" dirty="0"/>
              <a:t>(</a:t>
            </a:r>
            <a:r>
              <a:rPr lang="zh-CN" altLang="en-US" dirty="0"/>
              <a:t>表情</a:t>
            </a:r>
            <a:r>
              <a:rPr lang="en-US" altLang="zh-CN" dirty="0"/>
              <a:t>)</a:t>
            </a:r>
            <a:r>
              <a:rPr lang="zh-CN" altLang="en-US" dirty="0"/>
              <a:t>的</a:t>
            </a:r>
            <a:r>
              <a:rPr lang="zh-CN" altLang="en-US" b="1" dirty="0"/>
              <a:t>相似度</a:t>
            </a:r>
          </a:p>
        </p:txBody>
      </p:sp>
      <p:sp>
        <p:nvSpPr>
          <p:cNvPr id="11" name="文本框 10">
            <a:extLst>
              <a:ext uri="{FF2B5EF4-FFF2-40B4-BE49-F238E27FC236}">
                <a16:creationId xmlns:a16="http://schemas.microsoft.com/office/drawing/2014/main" id="{16E3BB4D-50CC-9D7B-681A-ED4FE51DAAE6}"/>
              </a:ext>
            </a:extLst>
          </p:cNvPr>
          <p:cNvSpPr txBox="1"/>
          <p:nvPr/>
        </p:nvSpPr>
        <p:spPr>
          <a:xfrm>
            <a:off x="5479576" y="1140383"/>
            <a:ext cx="6107836" cy="923330"/>
          </a:xfrm>
          <a:prstGeom prst="rect">
            <a:avLst/>
          </a:prstGeom>
          <a:noFill/>
        </p:spPr>
        <p:txBody>
          <a:bodyPr wrap="square">
            <a:spAutoFit/>
          </a:bodyPr>
          <a:lstStyle/>
          <a:p>
            <a:r>
              <a:rPr lang="zh-CN" altLang="en-US" dirty="0"/>
              <a:t>① 捕捉人脸区域</a:t>
            </a:r>
            <a:endParaRPr lang="en-US" altLang="zh-CN" dirty="0"/>
          </a:p>
          <a:p>
            <a:endParaRPr lang="en-US" altLang="zh-CN" dirty="0"/>
          </a:p>
          <a:p>
            <a:r>
              <a:rPr lang="zh-CN" altLang="en-US" dirty="0"/>
              <a:t>② 人脸图像的像素值会被转换成</a:t>
            </a:r>
            <a:r>
              <a:rPr lang="zh-CN" altLang="en-US" b="1" dirty="0"/>
              <a:t>紧凑且可判别的特征向量</a:t>
            </a:r>
          </a:p>
        </p:txBody>
      </p:sp>
      <p:pic>
        <p:nvPicPr>
          <p:cNvPr id="1026" name="Picture 2">
            <a:extLst>
              <a:ext uri="{FF2B5EF4-FFF2-40B4-BE49-F238E27FC236}">
                <a16:creationId xmlns:a16="http://schemas.microsoft.com/office/drawing/2014/main" id="{FBD35F83-3B8B-7F06-29C3-2F5949CAA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73" y="3841917"/>
            <a:ext cx="4475455" cy="250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21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3A0201-E072-4F90-BD7D-B8D45F2A1437}"/>
              </a:ext>
            </a:extLst>
          </p:cNvPr>
          <p:cNvSpPr txBox="1"/>
          <p:nvPr/>
        </p:nvSpPr>
        <p:spPr>
          <a:xfrm>
            <a:off x="557406" y="234622"/>
            <a:ext cx="5690994"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生成对抗网络</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(GAN)</a:t>
            </a:r>
            <a:endPar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endParaRPr>
          </a:p>
        </p:txBody>
      </p:sp>
      <p:cxnSp>
        <p:nvCxnSpPr>
          <p:cNvPr id="3" name="直接连接符 2">
            <a:extLst>
              <a:ext uri="{FF2B5EF4-FFF2-40B4-BE49-F238E27FC236}">
                <a16:creationId xmlns:a16="http://schemas.microsoft.com/office/drawing/2014/main" id="{FB4152EA-8DCC-4DB7-809B-F99819D6B972}"/>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流程图: 对照 3">
            <a:extLst>
              <a:ext uri="{FF2B5EF4-FFF2-40B4-BE49-F238E27FC236}">
                <a16:creationId xmlns:a16="http://schemas.microsoft.com/office/drawing/2014/main" id="{15A360A3-F9E1-4F73-88B6-8E6CD9790F04}"/>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BB8DB06A-1C84-4F44-9ECE-AF671F60AF50}"/>
              </a:ext>
            </a:extLst>
          </p:cNvPr>
          <p:cNvSpPr txBox="1"/>
          <p:nvPr/>
        </p:nvSpPr>
        <p:spPr>
          <a:xfrm>
            <a:off x="6943619" y="3789"/>
            <a:ext cx="4904412" cy="923330"/>
          </a:xfrm>
          <a:prstGeom prst="rect">
            <a:avLst/>
          </a:prstGeom>
          <a:noFill/>
        </p:spPr>
        <p:txBody>
          <a:bodyPr wrap="square" rtlCol="0">
            <a:spAutoFit/>
          </a:bodyPr>
          <a:lstStyle/>
          <a:p>
            <a:r>
              <a:rPr lang="zh-CN" altLang="en-US" b="0" i="0" dirty="0">
                <a:solidFill>
                  <a:srgbClr val="111111"/>
                </a:solidFill>
                <a:effectLst/>
                <a:latin typeface="arial" panose="020B0604020202020204" pitchFamily="34" charset="0"/>
              </a:rPr>
              <a:t>根据一些条件或要求，生成新的图像或视频，</a:t>
            </a:r>
            <a:endParaRPr lang="en-US" altLang="zh-CN" b="0" i="0" dirty="0">
              <a:solidFill>
                <a:srgbClr val="111111"/>
              </a:solidFill>
              <a:effectLst/>
              <a:latin typeface="arial" panose="020B0604020202020204" pitchFamily="34" charset="0"/>
            </a:endParaRPr>
          </a:p>
          <a:p>
            <a:r>
              <a:rPr lang="zh-CN" altLang="en-US" b="0" i="0" dirty="0">
                <a:solidFill>
                  <a:srgbClr val="111111"/>
                </a:solidFill>
                <a:effectLst/>
                <a:latin typeface="arial" panose="020B0604020202020204" pitchFamily="34" charset="0"/>
              </a:rPr>
              <a:t>例如根据一张人脸生成不同年龄或性别的变化。</a:t>
            </a:r>
            <a:endParaRPr lang="en-US" altLang="zh-CN" b="0" i="0" dirty="0">
              <a:solidFill>
                <a:srgbClr val="111111"/>
              </a:solidFill>
              <a:effectLst/>
              <a:latin typeface="arial" panose="020B0604020202020204" pitchFamily="34" charset="0"/>
            </a:endParaRPr>
          </a:p>
          <a:p>
            <a:endParaRPr lang="en-US" altLang="zh-CN" dirty="0"/>
          </a:p>
        </p:txBody>
      </p:sp>
      <p:pic>
        <p:nvPicPr>
          <p:cNvPr id="7170" name="Picture 2">
            <a:extLst>
              <a:ext uri="{FF2B5EF4-FFF2-40B4-BE49-F238E27FC236}">
                <a16:creationId xmlns:a16="http://schemas.microsoft.com/office/drawing/2014/main" id="{AB788E72-7649-4766-8881-C439F964D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69" y="2935818"/>
            <a:ext cx="5365787" cy="257879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6138546-0388-4B20-9B87-1200592726FC}"/>
              </a:ext>
            </a:extLst>
          </p:cNvPr>
          <p:cNvSpPr txBox="1"/>
          <p:nvPr/>
        </p:nvSpPr>
        <p:spPr>
          <a:xfrm>
            <a:off x="4713547" y="6010045"/>
            <a:ext cx="1494693" cy="369332"/>
          </a:xfrm>
          <a:prstGeom prst="rect">
            <a:avLst/>
          </a:prstGeom>
          <a:noFill/>
        </p:spPr>
        <p:txBody>
          <a:bodyPr wrap="square" rtlCol="0">
            <a:spAutoFit/>
          </a:bodyPr>
          <a:lstStyle/>
          <a:p>
            <a:r>
              <a:rPr lang="zh-CN" altLang="en-US" dirty="0"/>
              <a:t>风格迁移</a:t>
            </a:r>
          </a:p>
        </p:txBody>
      </p:sp>
      <p:sp>
        <p:nvSpPr>
          <p:cNvPr id="8" name="文本框 7">
            <a:extLst>
              <a:ext uri="{FF2B5EF4-FFF2-40B4-BE49-F238E27FC236}">
                <a16:creationId xmlns:a16="http://schemas.microsoft.com/office/drawing/2014/main" id="{08B3630F-050E-433F-B348-4874B76E89B3}"/>
              </a:ext>
            </a:extLst>
          </p:cNvPr>
          <p:cNvSpPr txBox="1"/>
          <p:nvPr/>
        </p:nvSpPr>
        <p:spPr>
          <a:xfrm>
            <a:off x="4713547" y="5583646"/>
            <a:ext cx="1793631" cy="369331"/>
          </a:xfrm>
          <a:prstGeom prst="rect">
            <a:avLst/>
          </a:prstGeom>
          <a:noFill/>
        </p:spPr>
        <p:txBody>
          <a:bodyPr wrap="square" rtlCol="0">
            <a:spAutoFit/>
          </a:bodyPr>
          <a:lstStyle/>
          <a:p>
            <a:r>
              <a:rPr lang="en-US" altLang="zh-CN" dirty="0"/>
              <a:t>Cycle-GAN</a:t>
            </a:r>
            <a:endParaRPr lang="zh-CN" altLang="en-US" dirty="0"/>
          </a:p>
        </p:txBody>
      </p:sp>
      <p:sp>
        <p:nvSpPr>
          <p:cNvPr id="12" name="文本框 11">
            <a:extLst>
              <a:ext uri="{FF2B5EF4-FFF2-40B4-BE49-F238E27FC236}">
                <a16:creationId xmlns:a16="http://schemas.microsoft.com/office/drawing/2014/main" id="{8F98BF59-36AF-43C3-B0E4-E36982CC3A6C}"/>
              </a:ext>
            </a:extLst>
          </p:cNvPr>
          <p:cNvSpPr txBox="1"/>
          <p:nvPr/>
        </p:nvSpPr>
        <p:spPr>
          <a:xfrm>
            <a:off x="7463519" y="2637102"/>
            <a:ext cx="1264852" cy="369332"/>
          </a:xfrm>
          <a:prstGeom prst="rect">
            <a:avLst/>
          </a:prstGeom>
          <a:noFill/>
        </p:spPr>
        <p:txBody>
          <a:bodyPr wrap="square" rtlCol="0">
            <a:spAutoFit/>
          </a:bodyPr>
          <a:lstStyle/>
          <a:p>
            <a:r>
              <a:rPr lang="en-US" altLang="zh-CN" dirty="0"/>
              <a:t>Style-GAN</a:t>
            </a:r>
            <a:endParaRPr lang="zh-CN" altLang="en-US" dirty="0"/>
          </a:p>
        </p:txBody>
      </p:sp>
      <p:pic>
        <p:nvPicPr>
          <p:cNvPr id="7172" name="Picture 4">
            <a:extLst>
              <a:ext uri="{FF2B5EF4-FFF2-40B4-BE49-F238E27FC236}">
                <a16:creationId xmlns:a16="http://schemas.microsoft.com/office/drawing/2014/main" id="{6967323E-D00D-4374-BD82-EBB709F42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102" y="1523550"/>
            <a:ext cx="2891904" cy="3533869"/>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23773621-27C9-421C-BC7F-2F436E4777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6" name="Picture 8">
            <a:extLst>
              <a:ext uri="{FF2B5EF4-FFF2-40B4-BE49-F238E27FC236}">
                <a16:creationId xmlns:a16="http://schemas.microsoft.com/office/drawing/2014/main" id="{8CAF3500-5CB1-42BB-9A81-7954786380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3969" y="5580771"/>
            <a:ext cx="4267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F956A28A-565B-4403-B2BC-4F26B611E15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95023" y="5160882"/>
            <a:ext cx="3305356" cy="150850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4A9BA7E-7343-49A2-8829-8B0C33A760AC}"/>
              </a:ext>
            </a:extLst>
          </p:cNvPr>
          <p:cNvSpPr txBox="1"/>
          <p:nvPr/>
        </p:nvSpPr>
        <p:spPr>
          <a:xfrm>
            <a:off x="399994" y="963055"/>
            <a:ext cx="6107184" cy="1477328"/>
          </a:xfrm>
          <a:prstGeom prst="rect">
            <a:avLst/>
          </a:prstGeom>
          <a:noFill/>
        </p:spPr>
        <p:txBody>
          <a:bodyPr wrap="square">
            <a:spAutoFit/>
          </a:bodyPr>
          <a:lstStyle/>
          <a:p>
            <a:r>
              <a:rPr lang="en-US" altLang="zh-CN" b="1" dirty="0"/>
              <a:t>GAN</a:t>
            </a:r>
            <a:r>
              <a:rPr lang="zh-CN" altLang="en-US" b="1" dirty="0"/>
              <a:t>网络：生成器和判别器的相互博弈</a:t>
            </a:r>
            <a:endParaRPr lang="en-US" altLang="zh-CN" b="1" dirty="0"/>
          </a:p>
          <a:p>
            <a:endParaRPr lang="en-US" altLang="zh-CN" dirty="0"/>
          </a:p>
          <a:p>
            <a:r>
              <a:rPr lang="zh-CN" altLang="en-US" dirty="0"/>
              <a:t>生成器：生成的更加逼真的图片，欺骗判别器</a:t>
            </a:r>
            <a:endParaRPr lang="en-US" altLang="zh-CN" dirty="0"/>
          </a:p>
          <a:p>
            <a:endParaRPr lang="en-US" altLang="zh-CN" dirty="0"/>
          </a:p>
          <a:p>
            <a:r>
              <a:rPr lang="zh-CN" altLang="en-US" dirty="0"/>
              <a:t>判别器：具有极强的判断能力，能够鉴别真假。</a:t>
            </a:r>
          </a:p>
        </p:txBody>
      </p:sp>
      <p:pic>
        <p:nvPicPr>
          <p:cNvPr id="2050" name="Picture 2">
            <a:extLst>
              <a:ext uri="{FF2B5EF4-FFF2-40B4-BE49-F238E27FC236}">
                <a16:creationId xmlns:a16="http://schemas.microsoft.com/office/drawing/2014/main" id="{20F01CD9-6CD6-406B-8C90-E428BB2CF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8606" y="937270"/>
            <a:ext cx="6234677" cy="52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748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C360F3-4C1C-43AD-B828-54BCF1C7CFD5}"/>
              </a:ext>
            </a:extLst>
          </p:cNvPr>
          <p:cNvSpPr txBox="1"/>
          <p:nvPr/>
        </p:nvSpPr>
        <p:spPr>
          <a:xfrm>
            <a:off x="7511438" y="69827"/>
            <a:ext cx="4814893" cy="646331"/>
          </a:xfrm>
          <a:prstGeom prst="rect">
            <a:avLst/>
          </a:prstGeom>
          <a:noFill/>
        </p:spPr>
        <p:txBody>
          <a:bodyPr wrap="square">
            <a:spAutoFit/>
          </a:bodyPr>
          <a:lstStyle/>
          <a:p>
            <a:pPr algn="l"/>
            <a:r>
              <a:rPr lang="zh-CN" altLang="en-US" b="0" i="0" dirty="0">
                <a:solidFill>
                  <a:srgbClr val="111111"/>
                </a:solidFill>
                <a:effectLst/>
                <a:latin typeface="arial" panose="020B0604020202020204" pitchFamily="34" charset="0"/>
              </a:rPr>
              <a:t>从一组图像或视频中重建出三维的场景模型，</a:t>
            </a:r>
            <a:endParaRPr lang="en-US" altLang="zh-CN" b="0" i="0" dirty="0">
              <a:solidFill>
                <a:srgbClr val="111111"/>
              </a:solidFill>
              <a:effectLst/>
              <a:latin typeface="arial" panose="020B0604020202020204" pitchFamily="34" charset="0"/>
            </a:endParaRPr>
          </a:p>
          <a:p>
            <a:pPr algn="l"/>
            <a:r>
              <a:rPr lang="zh-CN" altLang="en-US" b="0" i="0" dirty="0">
                <a:solidFill>
                  <a:srgbClr val="111111"/>
                </a:solidFill>
                <a:effectLst/>
                <a:latin typeface="arial" panose="020B0604020202020204" pitchFamily="34" charset="0"/>
              </a:rPr>
              <a:t>包括场景的几何结构、纹理、光照等信息。</a:t>
            </a:r>
            <a:endParaRPr lang="zh-CN" altLang="en-US" b="0" i="0" dirty="0">
              <a:solidFill>
                <a:srgbClr val="222222"/>
              </a:solidFill>
              <a:effectLst/>
              <a:latin typeface="arial" panose="020B0604020202020204" pitchFamily="34" charset="0"/>
            </a:endParaRPr>
          </a:p>
        </p:txBody>
      </p:sp>
      <p:sp>
        <p:nvSpPr>
          <p:cNvPr id="3" name="文本框 2">
            <a:extLst>
              <a:ext uri="{FF2B5EF4-FFF2-40B4-BE49-F238E27FC236}">
                <a16:creationId xmlns:a16="http://schemas.microsoft.com/office/drawing/2014/main" id="{63BEADA3-0C8D-4050-8E4E-5A3B2381A7D7}"/>
              </a:ext>
            </a:extLst>
          </p:cNvPr>
          <p:cNvSpPr txBox="1"/>
          <p:nvPr/>
        </p:nvSpPr>
        <p:spPr>
          <a:xfrm>
            <a:off x="557406" y="234622"/>
            <a:ext cx="4652157"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计算机视觉</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ea typeface="Adobe 黑体 Std R" panose="020B0400000000000000" pitchFamily="34" charset="-122"/>
              </a:rPr>
              <a:t>三维重建和渲染</a:t>
            </a:r>
          </a:p>
        </p:txBody>
      </p:sp>
      <p:cxnSp>
        <p:nvCxnSpPr>
          <p:cNvPr id="4" name="直接连接符 3">
            <a:extLst>
              <a:ext uri="{FF2B5EF4-FFF2-40B4-BE49-F238E27FC236}">
                <a16:creationId xmlns:a16="http://schemas.microsoft.com/office/drawing/2014/main" id="{33F18FB3-0D5D-47D1-A1C7-3D3F377E3A00}"/>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 name="流程图: 对照 4">
            <a:extLst>
              <a:ext uri="{FF2B5EF4-FFF2-40B4-BE49-F238E27FC236}">
                <a16:creationId xmlns:a16="http://schemas.microsoft.com/office/drawing/2014/main" id="{FD58DF9D-5160-4E3D-AEFC-B7087F973A1F}"/>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 name="图片 6">
            <a:extLst>
              <a:ext uri="{FF2B5EF4-FFF2-40B4-BE49-F238E27FC236}">
                <a16:creationId xmlns:a16="http://schemas.microsoft.com/office/drawing/2014/main" id="{F92CAC75-A239-44E2-94C6-6D4DE876A221}"/>
              </a:ext>
            </a:extLst>
          </p:cNvPr>
          <p:cNvPicPr>
            <a:picLocks noChangeAspect="1"/>
          </p:cNvPicPr>
          <p:nvPr/>
        </p:nvPicPr>
        <p:blipFill>
          <a:blip r:embed="rId2"/>
          <a:stretch>
            <a:fillRect/>
          </a:stretch>
        </p:blipFill>
        <p:spPr>
          <a:xfrm>
            <a:off x="6733778" y="2992806"/>
            <a:ext cx="4887762" cy="289407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AutoShape 4" descr="\mathbf{x}=(x,y,z)">
            <a:extLst>
              <a:ext uri="{FF2B5EF4-FFF2-40B4-BE49-F238E27FC236}">
                <a16:creationId xmlns:a16="http://schemas.microsoft.com/office/drawing/2014/main" id="{2AFBE210-CEEA-408D-8A4B-D4C2ADC9E67C}"/>
              </a:ext>
            </a:extLst>
          </p:cNvPr>
          <p:cNvSpPr>
            <a:spLocks noChangeAspect="1" noChangeArrowheads="1"/>
          </p:cNvSpPr>
          <p:nvPr/>
        </p:nvSpPr>
        <p:spPr bwMode="auto">
          <a:xfrm>
            <a:off x="1471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5" descr="\mathbf{d}=(\theta, \phi)">
            <a:extLst>
              <a:ext uri="{FF2B5EF4-FFF2-40B4-BE49-F238E27FC236}">
                <a16:creationId xmlns:a16="http://schemas.microsoft.com/office/drawing/2014/main" id="{C45B8DCA-0010-4E92-988B-BDDA891F6030}"/>
              </a:ext>
            </a:extLst>
          </p:cNvPr>
          <p:cNvSpPr>
            <a:spLocks noChangeAspect="1" noChangeArrowheads="1"/>
          </p:cNvSpPr>
          <p:nvPr/>
        </p:nvSpPr>
        <p:spPr bwMode="auto">
          <a:xfrm>
            <a:off x="33623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sigma">
            <a:extLst>
              <a:ext uri="{FF2B5EF4-FFF2-40B4-BE49-F238E27FC236}">
                <a16:creationId xmlns:a16="http://schemas.microsoft.com/office/drawing/2014/main" id="{0DC46F05-D445-4FB7-A191-A8BC3669EFBC}"/>
              </a:ext>
            </a:extLst>
          </p:cNvPr>
          <p:cNvSpPr>
            <a:spLocks noChangeAspect="1" noChangeArrowheads="1"/>
          </p:cNvSpPr>
          <p:nvPr/>
        </p:nvSpPr>
        <p:spPr bwMode="auto">
          <a:xfrm>
            <a:off x="5969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7" descr="\mathbf{c}=(r,g,b)">
            <a:extLst>
              <a:ext uri="{FF2B5EF4-FFF2-40B4-BE49-F238E27FC236}">
                <a16:creationId xmlns:a16="http://schemas.microsoft.com/office/drawing/2014/main" id="{38629E89-3D40-4277-A780-93D1DCE7EBBA}"/>
              </a:ext>
            </a:extLst>
          </p:cNvPr>
          <p:cNvSpPr>
            <a:spLocks noChangeAspect="1" noChangeArrowheads="1"/>
          </p:cNvSpPr>
          <p:nvPr/>
        </p:nvSpPr>
        <p:spPr bwMode="auto">
          <a:xfrm>
            <a:off x="102631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id="{49190053-FDE8-4A7A-B008-8633B452E2DA}"/>
              </a:ext>
            </a:extLst>
          </p:cNvPr>
          <p:cNvSpPr txBox="1"/>
          <p:nvPr/>
        </p:nvSpPr>
        <p:spPr>
          <a:xfrm>
            <a:off x="3859409" y="2434149"/>
            <a:ext cx="6891607" cy="369332"/>
          </a:xfrm>
          <a:prstGeom prst="rect">
            <a:avLst/>
          </a:prstGeom>
          <a:noFill/>
        </p:spPr>
        <p:txBody>
          <a:bodyPr wrap="square">
            <a:spAutoFit/>
          </a:bodyPr>
          <a:lstStyle/>
          <a:p>
            <a:r>
              <a:rPr lang="zh-CN" altLang="en-US" b="0" i="0" dirty="0">
                <a:effectLst/>
                <a:latin typeface="-apple-system"/>
              </a:rPr>
              <a:t>从 </a:t>
            </a:r>
            <a:r>
              <a:rPr lang="en-US" altLang="zh-CN" b="0" i="0" dirty="0">
                <a:effectLst/>
                <a:latin typeface="-apple-system"/>
              </a:rPr>
              <a:t>【</a:t>
            </a:r>
            <a:r>
              <a:rPr lang="zh-CN" altLang="en-US" b="0" i="0" dirty="0">
                <a:effectLst/>
                <a:latin typeface="-apple-system"/>
              </a:rPr>
              <a:t>空间点位置 </a:t>
            </a:r>
            <a:r>
              <a:rPr lang="en-US" altLang="zh-CN" b="0" i="0" dirty="0">
                <a:effectLst/>
                <a:latin typeface="-apple-system"/>
              </a:rPr>
              <a:t>+ </a:t>
            </a:r>
            <a:r>
              <a:rPr lang="zh-CN" altLang="en-US" b="0" i="0" dirty="0">
                <a:effectLst/>
                <a:latin typeface="-apple-system"/>
              </a:rPr>
              <a:t>观测角度</a:t>
            </a:r>
            <a:r>
              <a:rPr lang="en-US" altLang="zh-CN" b="0" i="0" dirty="0">
                <a:effectLst/>
                <a:latin typeface="-apple-system"/>
              </a:rPr>
              <a:t>】 </a:t>
            </a:r>
            <a:r>
              <a:rPr lang="zh-CN" altLang="en-US" b="0" i="0" dirty="0">
                <a:effectLst/>
                <a:latin typeface="-apple-system"/>
              </a:rPr>
              <a:t>到 </a:t>
            </a:r>
            <a:r>
              <a:rPr lang="en-US" altLang="zh-CN" b="0" i="0" dirty="0">
                <a:effectLst/>
                <a:latin typeface="-apple-system"/>
              </a:rPr>
              <a:t>【</a:t>
            </a:r>
            <a:r>
              <a:rPr lang="zh-CN" altLang="en-US" b="0" i="0" dirty="0">
                <a:effectLst/>
                <a:latin typeface="-apple-system"/>
              </a:rPr>
              <a:t>空间点色彩</a:t>
            </a:r>
            <a:r>
              <a:rPr lang="en-US" altLang="zh-CN" b="0" i="0" dirty="0">
                <a:effectLst/>
                <a:latin typeface="-apple-system"/>
              </a:rPr>
              <a:t>+</a:t>
            </a:r>
            <a:r>
              <a:rPr lang="zh-CN" altLang="en-US" b="0" i="0" dirty="0">
                <a:effectLst/>
                <a:latin typeface="-apple-system"/>
              </a:rPr>
              <a:t>体密度</a:t>
            </a:r>
            <a:r>
              <a:rPr lang="en-US" altLang="zh-CN" b="0" i="0" dirty="0">
                <a:effectLst/>
                <a:latin typeface="-apple-system"/>
              </a:rPr>
              <a:t>】 </a:t>
            </a:r>
            <a:r>
              <a:rPr lang="zh-CN" altLang="en-US" b="0" i="0" dirty="0">
                <a:effectLst/>
                <a:latin typeface="-apple-system"/>
              </a:rPr>
              <a:t>的映射。</a:t>
            </a:r>
            <a:endParaRPr lang="zh-CN" altLang="en-US" dirty="0"/>
          </a:p>
        </p:txBody>
      </p:sp>
      <p:pic>
        <p:nvPicPr>
          <p:cNvPr id="19" name="图片 18">
            <a:extLst>
              <a:ext uri="{FF2B5EF4-FFF2-40B4-BE49-F238E27FC236}">
                <a16:creationId xmlns:a16="http://schemas.microsoft.com/office/drawing/2014/main" id="{8B7CC351-4A5E-47DD-83DC-FD81D4528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466" y="4826089"/>
            <a:ext cx="2469491" cy="1879141"/>
          </a:xfrm>
          <a:prstGeom prst="rect">
            <a:avLst/>
          </a:prstGeom>
        </p:spPr>
      </p:pic>
      <p:sp>
        <p:nvSpPr>
          <p:cNvPr id="22" name="文本框 21">
            <a:extLst>
              <a:ext uri="{FF2B5EF4-FFF2-40B4-BE49-F238E27FC236}">
                <a16:creationId xmlns:a16="http://schemas.microsoft.com/office/drawing/2014/main" id="{90D2248D-00AF-4125-B909-E64CA8F5D686}"/>
              </a:ext>
            </a:extLst>
          </p:cNvPr>
          <p:cNvSpPr txBox="1"/>
          <p:nvPr/>
        </p:nvSpPr>
        <p:spPr>
          <a:xfrm>
            <a:off x="4501340" y="6041359"/>
            <a:ext cx="4984226" cy="369332"/>
          </a:xfrm>
          <a:prstGeom prst="rect">
            <a:avLst/>
          </a:prstGeom>
          <a:noFill/>
        </p:spPr>
        <p:txBody>
          <a:bodyPr wrap="square">
            <a:spAutoFit/>
          </a:bodyPr>
          <a:lstStyle/>
          <a:p>
            <a:r>
              <a:rPr lang="zh-CN" altLang="en-US" b="0" i="0" dirty="0">
                <a:solidFill>
                  <a:srgbClr val="222222"/>
                </a:solidFill>
                <a:effectLst/>
                <a:latin typeface="arial" panose="020B0604020202020204" pitchFamily="34" charset="0"/>
              </a:rPr>
              <a:t>从整个环境或物体周围的不同角度拍摄一系列照</a:t>
            </a:r>
            <a:endParaRPr lang="zh-CN" altLang="en-US" dirty="0"/>
          </a:p>
        </p:txBody>
      </p:sp>
      <p:sp>
        <p:nvSpPr>
          <p:cNvPr id="21" name="文本框 20">
            <a:extLst>
              <a:ext uri="{FF2B5EF4-FFF2-40B4-BE49-F238E27FC236}">
                <a16:creationId xmlns:a16="http://schemas.microsoft.com/office/drawing/2014/main" id="{FAD7D86D-3BC3-4B5E-B260-B76BFAC9FF40}"/>
              </a:ext>
            </a:extLst>
          </p:cNvPr>
          <p:cNvSpPr txBox="1"/>
          <p:nvPr/>
        </p:nvSpPr>
        <p:spPr>
          <a:xfrm>
            <a:off x="3904976" y="1453544"/>
            <a:ext cx="8731523" cy="369332"/>
          </a:xfrm>
          <a:prstGeom prst="rect">
            <a:avLst/>
          </a:prstGeom>
          <a:noFill/>
        </p:spPr>
        <p:txBody>
          <a:bodyPr wrap="square" rtlCol="0">
            <a:spAutoFit/>
          </a:bodyPr>
          <a:lstStyle/>
          <a:p>
            <a:r>
              <a:rPr lang="zh-CN" altLang="en-US" dirty="0"/>
              <a:t>输入的是一组</a:t>
            </a:r>
            <a:r>
              <a:rPr lang="en-US" altLang="zh-CN" dirty="0"/>
              <a:t>5D</a:t>
            </a:r>
            <a:r>
              <a:rPr lang="zh-CN" altLang="en-US" dirty="0"/>
              <a:t>的样本：空间点三维坐标</a:t>
            </a:r>
            <a:r>
              <a:rPr lang="en-US" altLang="zh-CN" dirty="0"/>
              <a:t>(x, y, z)+  </a:t>
            </a:r>
            <a:r>
              <a:rPr lang="zh-CN" altLang="en-US" dirty="0"/>
              <a:t>相机拍摄方向的极坐标</a:t>
            </a:r>
            <a:r>
              <a:rPr lang="en-US" altLang="zh-CN" dirty="0"/>
              <a:t>(θ, Φ)</a:t>
            </a:r>
            <a:endParaRPr lang="zh-CN" altLang="en-US" dirty="0"/>
          </a:p>
        </p:txBody>
      </p:sp>
      <p:sp>
        <p:nvSpPr>
          <p:cNvPr id="16" name="文本框 15">
            <a:extLst>
              <a:ext uri="{FF2B5EF4-FFF2-40B4-BE49-F238E27FC236}">
                <a16:creationId xmlns:a16="http://schemas.microsoft.com/office/drawing/2014/main" id="{4677BAB8-BE5C-474E-8BCF-9BC90435D79A}"/>
              </a:ext>
            </a:extLst>
          </p:cNvPr>
          <p:cNvSpPr txBox="1"/>
          <p:nvPr/>
        </p:nvSpPr>
        <p:spPr>
          <a:xfrm>
            <a:off x="491650" y="896858"/>
            <a:ext cx="6104964" cy="461665"/>
          </a:xfrm>
          <a:prstGeom prst="rect">
            <a:avLst/>
          </a:prstGeom>
          <a:noFill/>
        </p:spPr>
        <p:txBody>
          <a:bodyPr wrap="square">
            <a:spAutoFit/>
          </a:bodyPr>
          <a:lstStyle/>
          <a:p>
            <a:r>
              <a:rPr lang="zh-CN" altLang="en-US" sz="2400" b="1" dirty="0"/>
              <a:t>nerf神经辐射场</a:t>
            </a:r>
          </a:p>
        </p:txBody>
      </p:sp>
      <p:sp>
        <p:nvSpPr>
          <p:cNvPr id="8" name="文本框 7">
            <a:extLst>
              <a:ext uri="{FF2B5EF4-FFF2-40B4-BE49-F238E27FC236}">
                <a16:creationId xmlns:a16="http://schemas.microsoft.com/office/drawing/2014/main" id="{93324056-4AF7-49C6-93D3-2DBC0D9662DD}"/>
              </a:ext>
            </a:extLst>
          </p:cNvPr>
          <p:cNvSpPr txBox="1"/>
          <p:nvPr/>
        </p:nvSpPr>
        <p:spPr>
          <a:xfrm>
            <a:off x="3362325" y="975589"/>
            <a:ext cx="2896024" cy="369332"/>
          </a:xfrm>
          <a:prstGeom prst="rect">
            <a:avLst/>
          </a:prstGeom>
          <a:noFill/>
        </p:spPr>
        <p:txBody>
          <a:bodyPr wrap="square" rtlCol="0">
            <a:spAutoFit/>
          </a:bodyPr>
          <a:lstStyle/>
          <a:p>
            <a:r>
              <a:rPr lang="zh-CN" altLang="en-US" dirty="0"/>
              <a:t>建立模型：</a:t>
            </a:r>
          </a:p>
        </p:txBody>
      </p:sp>
      <p:sp>
        <p:nvSpPr>
          <p:cNvPr id="18" name="文本框 17">
            <a:extLst>
              <a:ext uri="{FF2B5EF4-FFF2-40B4-BE49-F238E27FC236}">
                <a16:creationId xmlns:a16="http://schemas.microsoft.com/office/drawing/2014/main" id="{633341E8-D713-4607-9FCF-DBC5A4949CC9}"/>
              </a:ext>
            </a:extLst>
          </p:cNvPr>
          <p:cNvSpPr txBox="1"/>
          <p:nvPr/>
        </p:nvSpPr>
        <p:spPr>
          <a:xfrm>
            <a:off x="3904976" y="1897423"/>
            <a:ext cx="7996418" cy="369332"/>
          </a:xfrm>
          <a:prstGeom prst="rect">
            <a:avLst/>
          </a:prstGeom>
          <a:noFill/>
        </p:spPr>
        <p:txBody>
          <a:bodyPr wrap="square" rtlCol="0">
            <a:spAutoFit/>
          </a:bodyPr>
          <a:lstStyle/>
          <a:p>
            <a:r>
              <a:rPr lang="zh-CN" altLang="en-US" dirty="0"/>
              <a:t>能够学习到：空间点的色彩</a:t>
            </a:r>
            <a:r>
              <a:rPr lang="en-US" altLang="zh-CN" dirty="0"/>
              <a:t>RGB</a:t>
            </a:r>
            <a:r>
              <a:rPr lang="zh-CN" altLang="en-US" dirty="0"/>
              <a:t>，以及该点的体密度</a:t>
            </a:r>
            <a:r>
              <a:rPr lang="en-US" altLang="zh-CN" dirty="0"/>
              <a:t>(</a:t>
            </a:r>
            <a:r>
              <a:rPr lang="zh-CN" altLang="en-US" dirty="0"/>
              <a:t>透明度</a:t>
            </a:r>
            <a:r>
              <a:rPr lang="en-US" altLang="zh-CN" dirty="0"/>
              <a:t>)</a:t>
            </a:r>
            <a:endParaRPr lang="zh-CN" altLang="en-US" dirty="0"/>
          </a:p>
        </p:txBody>
      </p:sp>
      <p:pic>
        <p:nvPicPr>
          <p:cNvPr id="14" name="图片 13">
            <a:extLst>
              <a:ext uri="{FF2B5EF4-FFF2-40B4-BE49-F238E27FC236}">
                <a16:creationId xmlns:a16="http://schemas.microsoft.com/office/drawing/2014/main" id="{835A5BC2-8C55-48C5-99BF-5E7B8657C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62" y="2992806"/>
            <a:ext cx="5067300" cy="1905000"/>
          </a:xfrm>
          <a:prstGeom prst="rect">
            <a:avLst/>
          </a:prstGeom>
        </p:spPr>
      </p:pic>
    </p:spTree>
    <p:extLst>
      <p:ext uri="{BB962C8B-B14F-4D97-AF65-F5344CB8AC3E}">
        <p14:creationId xmlns:p14="http://schemas.microsoft.com/office/powerpoint/2010/main" val="249340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深度学习的分支</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25E755AF-6794-4AC3-AB10-9E23841543D8}"/>
              </a:ext>
            </a:extLst>
          </p:cNvPr>
          <p:cNvSpPr txBox="1"/>
          <p:nvPr/>
        </p:nvSpPr>
        <p:spPr>
          <a:xfrm>
            <a:off x="4027766" y="181242"/>
            <a:ext cx="8164234" cy="369332"/>
          </a:xfrm>
          <a:prstGeom prst="rect">
            <a:avLst/>
          </a:prstGeom>
          <a:noFill/>
        </p:spPr>
        <p:txBody>
          <a:bodyPr wrap="square">
            <a:spAutoFit/>
          </a:bodyPr>
          <a:lstStyle/>
          <a:p>
            <a:r>
              <a:rPr lang="zh-CN" altLang="en-US" b="0" i="0" dirty="0">
                <a:solidFill>
                  <a:srgbClr val="121212"/>
                </a:solidFill>
                <a:effectLst/>
                <a:latin typeface="-apple-system"/>
              </a:rPr>
              <a:t>深度学习的发展，涌现出最具前景的两大分支</a:t>
            </a:r>
            <a:r>
              <a:rPr lang="zh-CN" altLang="en-US" dirty="0">
                <a:solidFill>
                  <a:srgbClr val="121212"/>
                </a:solidFill>
                <a:latin typeface="-apple-system"/>
              </a:rPr>
              <a:t>：</a:t>
            </a:r>
            <a:r>
              <a:rPr lang="zh-CN" altLang="en-US" b="1" i="0" dirty="0">
                <a:effectLst/>
                <a:latin typeface="-apple-system"/>
              </a:rPr>
              <a:t>计算机视觉</a:t>
            </a:r>
            <a:r>
              <a:rPr lang="zh-CN" altLang="en-US" b="0" i="0" dirty="0">
                <a:effectLst/>
                <a:latin typeface="-apple-system"/>
              </a:rPr>
              <a:t>和</a:t>
            </a:r>
            <a:r>
              <a:rPr lang="zh-CN" altLang="en-US" b="1" i="0" dirty="0">
                <a:effectLst/>
                <a:latin typeface="-apple-system"/>
              </a:rPr>
              <a:t>自然语言处理</a:t>
            </a:r>
            <a:endParaRPr lang="zh-CN" altLang="en-US" b="1" dirty="0"/>
          </a:p>
        </p:txBody>
      </p:sp>
      <p:sp>
        <p:nvSpPr>
          <p:cNvPr id="4" name="文本框 3">
            <a:extLst>
              <a:ext uri="{FF2B5EF4-FFF2-40B4-BE49-F238E27FC236}">
                <a16:creationId xmlns:a16="http://schemas.microsoft.com/office/drawing/2014/main" id="{9B19DDA6-611A-BE16-EC1C-A8224C4DB202}"/>
              </a:ext>
            </a:extLst>
          </p:cNvPr>
          <p:cNvSpPr txBox="1"/>
          <p:nvPr/>
        </p:nvSpPr>
        <p:spPr>
          <a:xfrm>
            <a:off x="463355" y="1110981"/>
            <a:ext cx="7329294" cy="461665"/>
          </a:xfrm>
          <a:prstGeom prst="rect">
            <a:avLst/>
          </a:prstGeom>
          <a:noFill/>
        </p:spPr>
        <p:txBody>
          <a:bodyPr wrap="square">
            <a:spAutoFit/>
          </a:bodyPr>
          <a:lstStyle/>
          <a:p>
            <a:pPr algn="l">
              <a:buFont typeface="Arial" panose="020B0604020202020204" pitchFamily="34" charset="0"/>
              <a:buChar char="•"/>
            </a:pPr>
            <a:r>
              <a:rPr lang="zh-CN" altLang="en-US" sz="2400" b="0" i="0" dirty="0">
                <a:effectLst/>
                <a:latin typeface="-apple-system"/>
              </a:rPr>
              <a:t> </a:t>
            </a:r>
            <a:r>
              <a:rPr lang="zh-CN" altLang="en-US" sz="2400" b="1" dirty="0">
                <a:latin typeface="-apple-system"/>
              </a:rPr>
              <a:t>自然语言处理</a:t>
            </a:r>
            <a:r>
              <a:rPr lang="zh-CN" altLang="en-US" sz="2400" b="0" i="0" dirty="0">
                <a:effectLst/>
                <a:latin typeface="-apple-system"/>
              </a:rPr>
              <a:t>（</a:t>
            </a:r>
            <a:r>
              <a:rPr lang="en-US" altLang="zh-CN" sz="2400" b="0" i="0" dirty="0">
                <a:effectLst/>
                <a:latin typeface="-apple-system"/>
              </a:rPr>
              <a:t>Natural Language Processing, NLP</a:t>
            </a:r>
            <a:r>
              <a:rPr lang="zh-CN" altLang="en-US" sz="2400" b="0" i="0" dirty="0">
                <a:effectLst/>
                <a:latin typeface="-apple-system"/>
              </a:rPr>
              <a:t>）</a:t>
            </a:r>
            <a:endParaRPr lang="en-US" altLang="zh-CN" sz="2400" b="1" i="0" dirty="0">
              <a:effectLst/>
              <a:latin typeface="-apple-system"/>
            </a:endParaRPr>
          </a:p>
        </p:txBody>
      </p:sp>
      <p:sp>
        <p:nvSpPr>
          <p:cNvPr id="5" name="文本框 4">
            <a:extLst>
              <a:ext uri="{FF2B5EF4-FFF2-40B4-BE49-F238E27FC236}">
                <a16:creationId xmlns:a16="http://schemas.microsoft.com/office/drawing/2014/main" id="{F29A6BEB-6BD4-55D8-72DF-71478A7F5498}"/>
              </a:ext>
            </a:extLst>
          </p:cNvPr>
          <p:cNvSpPr txBox="1"/>
          <p:nvPr/>
        </p:nvSpPr>
        <p:spPr>
          <a:xfrm>
            <a:off x="4438835" y="1733195"/>
            <a:ext cx="7931244" cy="461665"/>
          </a:xfrm>
          <a:prstGeom prst="rect">
            <a:avLst/>
          </a:prstGeom>
          <a:noFill/>
        </p:spPr>
        <p:txBody>
          <a:bodyPr wrap="square">
            <a:spAutoFit/>
          </a:bodyPr>
          <a:lstStyle/>
          <a:p>
            <a:r>
              <a:rPr lang="zh-CN" altLang="en-US" sz="2400" b="1" i="0" dirty="0">
                <a:effectLst/>
                <a:latin typeface="楷体" panose="02010609060101010101" pitchFamily="49" charset="-122"/>
                <a:ea typeface="楷体" panose="02010609060101010101" pitchFamily="49" charset="-122"/>
              </a:rPr>
              <a:t>研究如何使机器与人用自然语言进行有效通信的科学</a:t>
            </a:r>
            <a:endParaRPr lang="zh-CN" altLang="en-US" sz="2400" b="1"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2E01F4CA-655E-431C-2157-20946BEBF96C}"/>
              </a:ext>
            </a:extLst>
          </p:cNvPr>
          <p:cNvSpPr txBox="1"/>
          <p:nvPr/>
        </p:nvSpPr>
        <p:spPr>
          <a:xfrm>
            <a:off x="6454990" y="4751971"/>
            <a:ext cx="6108568" cy="923330"/>
          </a:xfrm>
          <a:prstGeom prst="rect">
            <a:avLst/>
          </a:prstGeom>
          <a:noFill/>
        </p:spPr>
        <p:txBody>
          <a:bodyPr wrap="square">
            <a:spAutoFit/>
          </a:bodyPr>
          <a:lstStyle/>
          <a:p>
            <a:r>
              <a:rPr lang="zh-CN" altLang="en-US" b="1" dirty="0">
                <a:latin typeface="-apple-system"/>
              </a:rPr>
              <a:t>交叉学科：</a:t>
            </a:r>
            <a:endParaRPr lang="en-US" altLang="zh-CN" b="1" dirty="0">
              <a:latin typeface="-apple-system"/>
            </a:endParaRPr>
          </a:p>
          <a:p>
            <a:endParaRPr lang="en-US" altLang="zh-CN" b="1" dirty="0">
              <a:latin typeface="-apple-system"/>
            </a:endParaRPr>
          </a:p>
          <a:p>
            <a:r>
              <a:rPr lang="zh-CN" altLang="en-US" i="0" dirty="0">
                <a:effectLst/>
                <a:latin typeface="Helvetica Neue"/>
              </a:rPr>
              <a:t>涉及</a:t>
            </a:r>
            <a:r>
              <a:rPr lang="zh-CN" altLang="en-US" i="0" u="none" strike="noStrike" dirty="0">
                <a:effectLst/>
                <a:latin typeface="Helvetica Neue"/>
              </a:rPr>
              <a:t>自然语言</a:t>
            </a:r>
            <a:r>
              <a:rPr lang="zh-CN" altLang="en-US" i="0" dirty="0">
                <a:effectLst/>
                <a:latin typeface="Helvetica Neue"/>
              </a:rPr>
              <a:t>，即人们日常使用的</a:t>
            </a:r>
            <a:r>
              <a:rPr lang="zh-CN" altLang="en-US" i="0" u="none" strike="noStrike" dirty="0">
                <a:effectLst/>
                <a:latin typeface="Helvetica Neue"/>
              </a:rPr>
              <a:t>语言</a:t>
            </a:r>
            <a:endParaRPr lang="zh-CN" altLang="en-US" dirty="0"/>
          </a:p>
        </p:txBody>
      </p:sp>
      <p:sp>
        <p:nvSpPr>
          <p:cNvPr id="10" name="文本框 9">
            <a:extLst>
              <a:ext uri="{FF2B5EF4-FFF2-40B4-BE49-F238E27FC236}">
                <a16:creationId xmlns:a16="http://schemas.microsoft.com/office/drawing/2014/main" id="{0D0E9053-C1CC-5193-C3F6-C0D41979CD5B}"/>
              </a:ext>
            </a:extLst>
          </p:cNvPr>
          <p:cNvSpPr txBox="1"/>
          <p:nvPr/>
        </p:nvSpPr>
        <p:spPr>
          <a:xfrm>
            <a:off x="6454990" y="2500318"/>
            <a:ext cx="6593908" cy="2031325"/>
          </a:xfrm>
          <a:prstGeom prst="rect">
            <a:avLst/>
          </a:prstGeom>
          <a:noFill/>
        </p:spPr>
        <p:txBody>
          <a:bodyPr wrap="square">
            <a:spAutoFit/>
          </a:bodyPr>
          <a:lstStyle/>
          <a:p>
            <a:r>
              <a:rPr lang="zh-CN" altLang="en-US" b="1" i="0" u="none" strike="noStrike" dirty="0">
                <a:effectLst/>
                <a:latin typeface="Helvetica Neue"/>
              </a:rPr>
              <a:t>自然语言理解</a:t>
            </a:r>
            <a:r>
              <a:rPr lang="zh-CN" altLang="en-US" b="0" i="0" u="none" strike="noStrike" dirty="0">
                <a:effectLst/>
                <a:latin typeface="Helvetica Neue"/>
              </a:rPr>
              <a:t>：</a:t>
            </a:r>
            <a:endParaRPr lang="en-US" altLang="zh-CN" b="0" i="0" u="none" strike="noStrike" dirty="0">
              <a:effectLst/>
              <a:latin typeface="Helvetica Neue"/>
            </a:endParaRPr>
          </a:p>
          <a:p>
            <a:endParaRPr lang="en-US" altLang="zh-CN" dirty="0">
              <a:latin typeface="Helvetica Neue"/>
            </a:endParaRPr>
          </a:p>
          <a:p>
            <a:r>
              <a:rPr lang="zh-CN" altLang="en-US" b="0" i="0" dirty="0">
                <a:effectLst/>
                <a:latin typeface="Helvetica Neue"/>
              </a:rPr>
              <a:t>要使计算机既能理解自然语言文本的意义</a:t>
            </a:r>
            <a:endParaRPr lang="en-US" altLang="zh-CN" b="0" i="0" dirty="0">
              <a:effectLst/>
              <a:latin typeface="Helvetica Neue"/>
            </a:endParaRPr>
          </a:p>
          <a:p>
            <a:endParaRPr lang="en-US" altLang="zh-CN" u="none" strike="noStrike" dirty="0">
              <a:latin typeface="Helvetica Neue"/>
            </a:endParaRPr>
          </a:p>
          <a:p>
            <a:r>
              <a:rPr lang="zh-CN" altLang="en-US" b="1" i="0" u="none" strike="noStrike" dirty="0">
                <a:effectLst/>
                <a:latin typeface="Helvetica Neue"/>
              </a:rPr>
              <a:t>自然语言生成</a:t>
            </a:r>
            <a:r>
              <a:rPr lang="zh-CN" altLang="en-US" b="0" i="0" u="none" strike="noStrike" dirty="0">
                <a:effectLst/>
                <a:latin typeface="Helvetica Neue"/>
              </a:rPr>
              <a:t>：</a:t>
            </a:r>
            <a:endParaRPr lang="en-US" altLang="zh-CN" b="0" i="0" u="none" strike="noStrike" dirty="0">
              <a:effectLst/>
              <a:latin typeface="Helvetica Neue"/>
            </a:endParaRPr>
          </a:p>
          <a:p>
            <a:endParaRPr lang="en-US" altLang="zh-CN" dirty="0">
              <a:latin typeface="Helvetica Neue"/>
            </a:endParaRPr>
          </a:p>
          <a:p>
            <a:r>
              <a:rPr lang="zh-CN" altLang="en-US" b="0" i="0" u="none" strike="noStrike" dirty="0">
                <a:effectLst/>
                <a:latin typeface="Helvetica Neue"/>
              </a:rPr>
              <a:t>计算机</a:t>
            </a:r>
            <a:r>
              <a:rPr lang="zh-CN" altLang="en-US" b="0" i="0" dirty="0">
                <a:effectLst/>
                <a:latin typeface="Helvetica Neue"/>
              </a:rPr>
              <a:t>以自然语言文本来表达给定的意图、思想等。</a:t>
            </a:r>
            <a:endParaRPr lang="zh-CN" altLang="en-US" dirty="0"/>
          </a:p>
        </p:txBody>
      </p:sp>
      <p:pic>
        <p:nvPicPr>
          <p:cNvPr id="5122" name="Picture 2">
            <a:extLst>
              <a:ext uri="{FF2B5EF4-FFF2-40B4-BE49-F238E27FC236}">
                <a16:creationId xmlns:a16="http://schemas.microsoft.com/office/drawing/2014/main" id="{A69F380F-03E2-4453-81DD-3C3A442CD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0" y="2334800"/>
            <a:ext cx="6096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6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自然语言处理</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网络架构</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E84F8696-CC3E-4122-94FA-B6D7BAE72A80}"/>
              </a:ext>
            </a:extLst>
          </p:cNvPr>
          <p:cNvSpPr txBox="1"/>
          <p:nvPr/>
        </p:nvSpPr>
        <p:spPr>
          <a:xfrm>
            <a:off x="602009" y="3278798"/>
            <a:ext cx="7417173" cy="646331"/>
          </a:xfrm>
          <a:prstGeom prst="rect">
            <a:avLst/>
          </a:prstGeom>
          <a:noFill/>
        </p:spPr>
        <p:txBody>
          <a:bodyPr wrap="square">
            <a:spAutoFit/>
          </a:bodyPr>
          <a:lstStyle/>
          <a:p>
            <a:r>
              <a:rPr lang="zh-CN" altLang="en-US" b="1" i="0" dirty="0">
                <a:solidFill>
                  <a:srgbClr val="121212"/>
                </a:solidFill>
                <a:effectLst/>
                <a:latin typeface="-apple-system"/>
              </a:rPr>
              <a:t>循环神经网络（</a:t>
            </a:r>
            <a:r>
              <a:rPr lang="en-US" altLang="zh-CN" b="1" i="0" dirty="0">
                <a:solidFill>
                  <a:srgbClr val="121212"/>
                </a:solidFill>
                <a:effectLst/>
                <a:latin typeface="-apple-system"/>
              </a:rPr>
              <a:t>RNN</a:t>
            </a:r>
            <a:r>
              <a:rPr lang="zh-CN" altLang="en-US" b="1" i="0" dirty="0">
                <a:solidFill>
                  <a:srgbClr val="121212"/>
                </a:solidFill>
                <a:effectLst/>
                <a:latin typeface="-apple-system"/>
              </a:rPr>
              <a:t>）</a:t>
            </a:r>
            <a:r>
              <a:rPr lang="zh-CN" altLang="en-US" b="0" i="0" dirty="0">
                <a:solidFill>
                  <a:srgbClr val="121212"/>
                </a:solidFill>
                <a:effectLst/>
                <a:latin typeface="-apple-system"/>
              </a:rPr>
              <a:t>：</a:t>
            </a:r>
            <a:r>
              <a:rPr lang="zh-CN" altLang="en-US" b="0" i="0" dirty="0">
                <a:effectLst/>
                <a:latin typeface="-apple-system"/>
              </a:rPr>
              <a:t>可以有效处理连续性输入的序列，如人类语言</a:t>
            </a:r>
          </a:p>
          <a:p>
            <a:endParaRPr lang="zh-CN" altLang="en-US" dirty="0"/>
          </a:p>
        </p:txBody>
      </p:sp>
      <p:sp>
        <p:nvSpPr>
          <p:cNvPr id="13" name="文本框 12">
            <a:extLst>
              <a:ext uri="{FF2B5EF4-FFF2-40B4-BE49-F238E27FC236}">
                <a16:creationId xmlns:a16="http://schemas.microsoft.com/office/drawing/2014/main" id="{173912A2-1A52-48B3-97E3-D8EB0715A439}"/>
              </a:ext>
            </a:extLst>
          </p:cNvPr>
          <p:cNvSpPr txBox="1"/>
          <p:nvPr/>
        </p:nvSpPr>
        <p:spPr>
          <a:xfrm>
            <a:off x="602009" y="2828465"/>
            <a:ext cx="10433544" cy="369332"/>
          </a:xfrm>
          <a:prstGeom prst="rect">
            <a:avLst/>
          </a:prstGeom>
          <a:noFill/>
        </p:spPr>
        <p:txBody>
          <a:bodyPr wrap="square">
            <a:spAutoFit/>
          </a:bodyPr>
          <a:lstStyle/>
          <a:p>
            <a:r>
              <a:rPr lang="zh-CN" altLang="en-US" b="0" i="0" dirty="0">
                <a:solidFill>
                  <a:srgbClr val="121212"/>
                </a:solidFill>
                <a:effectLst/>
                <a:latin typeface="-apple-system"/>
              </a:rPr>
              <a:t>常用的</a:t>
            </a:r>
            <a:r>
              <a:rPr lang="en-US" altLang="zh-CN" b="0" i="0" dirty="0">
                <a:solidFill>
                  <a:srgbClr val="121212"/>
                </a:solidFill>
                <a:effectLst/>
                <a:latin typeface="-apple-system"/>
              </a:rPr>
              <a:t>NLP</a:t>
            </a:r>
            <a:r>
              <a:rPr lang="zh-CN" altLang="en-US" b="0" i="0" dirty="0">
                <a:solidFill>
                  <a:srgbClr val="121212"/>
                </a:solidFill>
                <a:effectLst/>
                <a:latin typeface="-apple-system"/>
              </a:rPr>
              <a:t>模型有：</a:t>
            </a:r>
            <a:r>
              <a:rPr lang="en-US" altLang="zh-CN" b="1" i="0" dirty="0">
                <a:solidFill>
                  <a:srgbClr val="121212"/>
                </a:solidFill>
                <a:effectLst/>
                <a:latin typeface="-apple-system"/>
              </a:rPr>
              <a:t>RNN</a:t>
            </a:r>
            <a:r>
              <a:rPr lang="zh-CN" altLang="en-US" b="0" i="0" dirty="0">
                <a:solidFill>
                  <a:srgbClr val="121212"/>
                </a:solidFill>
                <a:effectLst/>
                <a:latin typeface="-apple-system"/>
              </a:rPr>
              <a:t>、</a:t>
            </a:r>
            <a:r>
              <a:rPr lang="en-US" altLang="zh-CN" b="1" i="0" dirty="0">
                <a:solidFill>
                  <a:srgbClr val="121212"/>
                </a:solidFill>
                <a:effectLst/>
                <a:latin typeface="-apple-system"/>
              </a:rPr>
              <a:t> LSTM </a:t>
            </a:r>
            <a:r>
              <a:rPr lang="zh-CN" altLang="en-US" b="0" i="0" dirty="0">
                <a:solidFill>
                  <a:srgbClr val="121212"/>
                </a:solidFill>
                <a:effectLst/>
                <a:latin typeface="-apple-system"/>
              </a:rPr>
              <a:t>、</a:t>
            </a:r>
            <a:r>
              <a:rPr lang="en-US" altLang="zh-CN" b="0" i="0" dirty="0">
                <a:solidFill>
                  <a:srgbClr val="121212"/>
                </a:solidFill>
                <a:effectLst/>
                <a:latin typeface="-apple-system"/>
              </a:rPr>
              <a:t>Seq2Seq</a:t>
            </a:r>
            <a:r>
              <a:rPr lang="zh-CN" altLang="en-US" b="0" i="0" dirty="0">
                <a:solidFill>
                  <a:srgbClr val="121212"/>
                </a:solidFill>
                <a:effectLst/>
                <a:latin typeface="-apple-system"/>
              </a:rPr>
              <a:t>、</a:t>
            </a:r>
            <a:r>
              <a:rPr lang="en-US" altLang="zh-CN" b="1" i="0" dirty="0">
                <a:solidFill>
                  <a:srgbClr val="121212"/>
                </a:solidFill>
                <a:effectLst/>
                <a:latin typeface="-apple-system"/>
              </a:rPr>
              <a:t>Transformer</a:t>
            </a:r>
            <a:r>
              <a:rPr lang="zh-CN" altLang="en-US" b="0" i="0" dirty="0">
                <a:solidFill>
                  <a:srgbClr val="121212"/>
                </a:solidFill>
                <a:effectLst/>
                <a:latin typeface="-apple-system"/>
              </a:rPr>
              <a:t>、</a:t>
            </a:r>
            <a:r>
              <a:rPr lang="en-US" altLang="zh-CN" b="0" i="0" dirty="0">
                <a:solidFill>
                  <a:srgbClr val="121212"/>
                </a:solidFill>
                <a:effectLst/>
                <a:latin typeface="-apple-system"/>
              </a:rPr>
              <a:t>GRU</a:t>
            </a:r>
            <a:r>
              <a:rPr lang="zh-CN" altLang="en-US" b="0" i="0" dirty="0">
                <a:solidFill>
                  <a:srgbClr val="121212"/>
                </a:solidFill>
                <a:effectLst/>
                <a:latin typeface="-apple-system"/>
              </a:rPr>
              <a:t>、</a:t>
            </a:r>
            <a:r>
              <a:rPr lang="en-US" altLang="zh-CN" b="0" i="0" dirty="0">
                <a:solidFill>
                  <a:srgbClr val="121212"/>
                </a:solidFill>
                <a:effectLst/>
                <a:latin typeface="-apple-system"/>
              </a:rPr>
              <a:t>GPT</a:t>
            </a:r>
            <a:r>
              <a:rPr lang="zh-CN" altLang="en-US" b="0" i="0" dirty="0">
                <a:solidFill>
                  <a:srgbClr val="121212"/>
                </a:solidFill>
                <a:effectLst/>
                <a:latin typeface="-apple-system"/>
              </a:rPr>
              <a:t>、、</a:t>
            </a:r>
            <a:r>
              <a:rPr lang="en-US" altLang="zh-CN" b="0" i="0" dirty="0">
                <a:solidFill>
                  <a:srgbClr val="121212"/>
                </a:solidFill>
                <a:effectLst/>
                <a:latin typeface="-apple-system"/>
              </a:rPr>
              <a:t>Bert</a:t>
            </a:r>
            <a:r>
              <a:rPr lang="zh-CN" altLang="en-US" b="0" i="0" dirty="0">
                <a:solidFill>
                  <a:srgbClr val="121212"/>
                </a:solidFill>
                <a:effectLst/>
                <a:latin typeface="-apple-system"/>
              </a:rPr>
              <a:t>系列、</a:t>
            </a:r>
            <a:r>
              <a:rPr lang="en-US" altLang="zh-CN" b="0" i="0" dirty="0">
                <a:solidFill>
                  <a:srgbClr val="121212"/>
                </a:solidFill>
                <a:effectLst/>
                <a:latin typeface="-apple-system"/>
              </a:rPr>
              <a:t>Elmo</a:t>
            </a:r>
            <a:r>
              <a:rPr lang="zh-CN" altLang="en-US" b="0" i="0" dirty="0">
                <a:solidFill>
                  <a:srgbClr val="121212"/>
                </a:solidFill>
                <a:effectLst/>
                <a:latin typeface="-apple-system"/>
              </a:rPr>
              <a:t>、 </a:t>
            </a:r>
            <a:r>
              <a:rPr lang="en-US" altLang="zh-CN" b="0" i="0" dirty="0" err="1">
                <a:solidFill>
                  <a:srgbClr val="121212"/>
                </a:solidFill>
                <a:effectLst/>
                <a:latin typeface="-apple-system"/>
              </a:rPr>
              <a:t>XLNet</a:t>
            </a:r>
            <a:r>
              <a:rPr lang="zh-CN" altLang="en-US" b="0" i="0" dirty="0">
                <a:solidFill>
                  <a:srgbClr val="121212"/>
                </a:solidFill>
                <a:effectLst/>
                <a:latin typeface="-apple-system"/>
              </a:rPr>
              <a:t>等。</a:t>
            </a:r>
            <a:endParaRPr lang="zh-CN" altLang="en-US" dirty="0"/>
          </a:p>
        </p:txBody>
      </p:sp>
      <p:sp>
        <p:nvSpPr>
          <p:cNvPr id="15" name="文本框 14">
            <a:extLst>
              <a:ext uri="{FF2B5EF4-FFF2-40B4-BE49-F238E27FC236}">
                <a16:creationId xmlns:a16="http://schemas.microsoft.com/office/drawing/2014/main" id="{64D1A196-6D35-4DC9-A9A2-27749FD98D74}"/>
              </a:ext>
            </a:extLst>
          </p:cNvPr>
          <p:cNvSpPr txBox="1"/>
          <p:nvPr/>
        </p:nvSpPr>
        <p:spPr>
          <a:xfrm>
            <a:off x="602009" y="1874820"/>
            <a:ext cx="4131135" cy="369332"/>
          </a:xfrm>
          <a:prstGeom prst="rect">
            <a:avLst/>
          </a:prstGeom>
          <a:noFill/>
        </p:spPr>
        <p:txBody>
          <a:bodyPr wrap="square" rtlCol="0">
            <a:spAutoFit/>
          </a:bodyPr>
          <a:lstStyle/>
          <a:p>
            <a:r>
              <a:rPr lang="zh-CN" altLang="en-US" sz="1800" dirty="0">
                <a:ea typeface="Adobe 黑体 Std R" panose="020B0400000000000000" pitchFamily="34" charset="-122"/>
              </a:rPr>
              <a:t>自然语言处理</a:t>
            </a:r>
            <a:r>
              <a:rPr lang="zh-CN" altLang="en-US" dirty="0"/>
              <a:t>需要处理</a:t>
            </a:r>
            <a:r>
              <a:rPr lang="zh-CN" altLang="en-US" b="1" dirty="0"/>
              <a:t>时序信息</a:t>
            </a:r>
            <a:r>
              <a:rPr lang="zh-CN" altLang="en-US" dirty="0"/>
              <a:t>：</a:t>
            </a:r>
          </a:p>
        </p:txBody>
      </p:sp>
      <p:sp>
        <p:nvSpPr>
          <p:cNvPr id="16" name="文本框 15">
            <a:extLst>
              <a:ext uri="{FF2B5EF4-FFF2-40B4-BE49-F238E27FC236}">
                <a16:creationId xmlns:a16="http://schemas.microsoft.com/office/drawing/2014/main" id="{BEC93B03-C1C9-4CE5-AADA-F8B25C5D4CE4}"/>
              </a:ext>
            </a:extLst>
          </p:cNvPr>
          <p:cNvSpPr txBox="1"/>
          <p:nvPr/>
        </p:nvSpPr>
        <p:spPr>
          <a:xfrm>
            <a:off x="4531438" y="1881791"/>
            <a:ext cx="3218329" cy="369332"/>
          </a:xfrm>
          <a:prstGeom prst="rect">
            <a:avLst/>
          </a:prstGeom>
          <a:noFill/>
        </p:spPr>
        <p:txBody>
          <a:bodyPr wrap="square" rtlCol="0">
            <a:spAutoFit/>
          </a:bodyPr>
          <a:lstStyle/>
          <a:p>
            <a:r>
              <a:rPr lang="en-US" altLang="zh-CN" b="1" dirty="0"/>
              <a:t>“I saw a picture and a desk”</a:t>
            </a:r>
            <a:endParaRPr lang="zh-CN" altLang="en-US" b="1" dirty="0"/>
          </a:p>
        </p:txBody>
      </p:sp>
      <p:pic>
        <p:nvPicPr>
          <p:cNvPr id="5" name="图片 4">
            <a:extLst>
              <a:ext uri="{FF2B5EF4-FFF2-40B4-BE49-F238E27FC236}">
                <a16:creationId xmlns:a16="http://schemas.microsoft.com/office/drawing/2014/main" id="{88415B15-3528-402F-B597-F96672548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731" y="3863111"/>
            <a:ext cx="4762500" cy="2571750"/>
          </a:xfrm>
          <a:prstGeom prst="rect">
            <a:avLst/>
          </a:prstGeom>
        </p:spPr>
      </p:pic>
      <p:pic>
        <p:nvPicPr>
          <p:cNvPr id="6146" name="Picture 2" descr="img">
            <a:extLst>
              <a:ext uri="{FF2B5EF4-FFF2-40B4-BE49-F238E27FC236}">
                <a16:creationId xmlns:a16="http://schemas.microsoft.com/office/drawing/2014/main" id="{430AE14A-313D-497F-9727-AC3741127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87" y="3941372"/>
            <a:ext cx="10668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vatar">
            <a:extLst>
              <a:ext uri="{FF2B5EF4-FFF2-40B4-BE49-F238E27FC236}">
                <a16:creationId xmlns:a16="http://schemas.microsoft.com/office/drawing/2014/main" id="{F5442AD9-D561-45AC-9504-DA55E85B541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98120" y="370324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FF4882B-4FE8-4117-B676-2D4474563DEF}"/>
              </a:ext>
            </a:extLst>
          </p:cNvPr>
          <p:cNvSpPr txBox="1"/>
          <p:nvPr/>
        </p:nvSpPr>
        <p:spPr>
          <a:xfrm>
            <a:off x="602009" y="1375630"/>
            <a:ext cx="6248400" cy="369332"/>
          </a:xfrm>
          <a:prstGeom prst="rect">
            <a:avLst/>
          </a:prstGeom>
          <a:noFill/>
        </p:spPr>
        <p:txBody>
          <a:bodyPr wrap="square" rtlCol="0">
            <a:spAutoFit/>
          </a:bodyPr>
          <a:lstStyle/>
          <a:p>
            <a:r>
              <a:rPr lang="zh-CN" altLang="en-US" dirty="0"/>
              <a:t>计算机视觉：处理图片和视频</a:t>
            </a:r>
            <a:r>
              <a:rPr lang="en-US" altLang="zh-CN" dirty="0"/>
              <a:t>(</a:t>
            </a:r>
            <a:r>
              <a:rPr lang="zh-CN" altLang="en-US" dirty="0"/>
              <a:t>帧</a:t>
            </a:r>
            <a:r>
              <a:rPr lang="en-US" altLang="zh-CN" dirty="0"/>
              <a:t>)</a:t>
            </a:r>
          </a:p>
        </p:txBody>
      </p:sp>
      <p:sp>
        <p:nvSpPr>
          <p:cNvPr id="19" name="文本框 18">
            <a:extLst>
              <a:ext uri="{FF2B5EF4-FFF2-40B4-BE49-F238E27FC236}">
                <a16:creationId xmlns:a16="http://schemas.microsoft.com/office/drawing/2014/main" id="{81C24B20-CA41-48BC-8A4F-B0DF45C84789}"/>
              </a:ext>
            </a:extLst>
          </p:cNvPr>
          <p:cNvSpPr txBox="1"/>
          <p:nvPr/>
        </p:nvSpPr>
        <p:spPr>
          <a:xfrm>
            <a:off x="1059745" y="5977047"/>
            <a:ext cx="3215662" cy="646331"/>
          </a:xfrm>
          <a:prstGeom prst="rect">
            <a:avLst/>
          </a:prstGeom>
          <a:noFill/>
        </p:spPr>
        <p:txBody>
          <a:bodyPr wrap="square">
            <a:spAutoFit/>
          </a:bodyPr>
          <a:lstStyle/>
          <a:p>
            <a:pPr algn="l">
              <a:buFont typeface="+mj-lt"/>
              <a:buAutoNum type="arabicPeriod"/>
            </a:pPr>
            <a:r>
              <a:rPr lang="zh-CN" altLang="en-US" b="0" i="0" dirty="0">
                <a:effectLst/>
                <a:latin typeface="-apple-system"/>
              </a:rPr>
              <a:t>当前的</a:t>
            </a:r>
            <a:r>
              <a:rPr lang="en-US" altLang="zh-CN" b="0" i="0" dirty="0">
                <a:effectLst/>
                <a:latin typeface="-apple-system"/>
              </a:rPr>
              <a:t>INPUT</a:t>
            </a:r>
          </a:p>
          <a:p>
            <a:pPr algn="l">
              <a:buFont typeface="+mj-lt"/>
              <a:buAutoNum type="arabicPeriod"/>
            </a:pPr>
            <a:r>
              <a:rPr lang="zh-CN" altLang="en-US" b="0" i="0" dirty="0">
                <a:effectLst/>
                <a:latin typeface="-apple-system"/>
              </a:rPr>
              <a:t>上一步的隐藏层的输出结果</a:t>
            </a:r>
          </a:p>
        </p:txBody>
      </p:sp>
      <p:sp>
        <p:nvSpPr>
          <p:cNvPr id="2" name="文本框 1">
            <a:extLst>
              <a:ext uri="{FF2B5EF4-FFF2-40B4-BE49-F238E27FC236}">
                <a16:creationId xmlns:a16="http://schemas.microsoft.com/office/drawing/2014/main" id="{8D12241F-8AFF-497B-9B8A-E02FE8ECEBBB}"/>
              </a:ext>
            </a:extLst>
          </p:cNvPr>
          <p:cNvSpPr txBox="1"/>
          <p:nvPr/>
        </p:nvSpPr>
        <p:spPr>
          <a:xfrm>
            <a:off x="602009" y="938915"/>
            <a:ext cx="2779290" cy="369332"/>
          </a:xfrm>
          <a:prstGeom prst="rect">
            <a:avLst/>
          </a:prstGeom>
          <a:noFill/>
        </p:spPr>
        <p:txBody>
          <a:bodyPr wrap="square" rtlCol="0">
            <a:spAutoFit/>
          </a:bodyPr>
          <a:lstStyle/>
          <a:p>
            <a:r>
              <a:rPr lang="zh-CN" altLang="en-US" b="1" dirty="0"/>
              <a:t>与计算机视觉不同的是：</a:t>
            </a:r>
          </a:p>
        </p:txBody>
      </p:sp>
      <p:pic>
        <p:nvPicPr>
          <p:cNvPr id="17" name="Picture 4">
            <a:extLst>
              <a:ext uri="{FF2B5EF4-FFF2-40B4-BE49-F238E27FC236}">
                <a16:creationId xmlns:a16="http://schemas.microsoft.com/office/drawing/2014/main" id="{99164A2E-B0AF-438A-85B1-259A4E9D5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820" y="897863"/>
            <a:ext cx="2917517" cy="149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26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自然语言处理</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应用</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Rectangle 1">
            <a:extLst>
              <a:ext uri="{FF2B5EF4-FFF2-40B4-BE49-F238E27FC236}">
                <a16:creationId xmlns:a16="http://schemas.microsoft.com/office/drawing/2014/main" id="{D82162C7-498B-42D5-99DC-165DC99E6E96}"/>
              </a:ext>
            </a:extLst>
          </p:cNvPr>
          <p:cNvSpPr>
            <a:spLocks noChangeArrowheads="1"/>
          </p:cNvSpPr>
          <p:nvPr/>
        </p:nvSpPr>
        <p:spPr bwMode="auto">
          <a:xfrm>
            <a:off x="557406" y="680136"/>
            <a:ext cx="788228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机器翻译：翻译一个语言到另一个语言。</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情感分析：识别文本中的情感和情绪，从而让计算机更好地理解人类语言。</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语言生成：生成文本，比如自动生成文章、作诗等。</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信息检索：根据用户的查询返回相关的信息。</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语音识别：识别人类语音并将其转换成文本</a:t>
            </a: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E3ECAB59-12FC-40E1-92B8-95D17547F09F}"/>
              </a:ext>
            </a:extLst>
          </p:cNvPr>
          <p:cNvPicPr>
            <a:picLocks noChangeAspect="1"/>
          </p:cNvPicPr>
          <p:nvPr/>
        </p:nvPicPr>
        <p:blipFill>
          <a:blip r:embed="rId2"/>
          <a:stretch>
            <a:fillRect/>
          </a:stretch>
        </p:blipFill>
        <p:spPr>
          <a:xfrm>
            <a:off x="8538641" y="4088358"/>
            <a:ext cx="2508403" cy="2257563"/>
          </a:xfrm>
          <a:prstGeom prst="rect">
            <a:avLst/>
          </a:prstGeom>
        </p:spPr>
      </p:pic>
      <p:pic>
        <p:nvPicPr>
          <p:cNvPr id="3075" name="Picture 3">
            <a:extLst>
              <a:ext uri="{FF2B5EF4-FFF2-40B4-BE49-F238E27FC236}">
                <a16:creationId xmlns:a16="http://schemas.microsoft.com/office/drawing/2014/main" id="{B86CFC75-9465-4D54-BB37-31616B328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835" y="4105255"/>
            <a:ext cx="3404910" cy="224911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E2CF3D1-98F4-47B3-8175-B3A06C1565F4}"/>
              </a:ext>
            </a:extLst>
          </p:cNvPr>
          <p:cNvSpPr txBox="1"/>
          <p:nvPr/>
        </p:nvSpPr>
        <p:spPr>
          <a:xfrm>
            <a:off x="1083016" y="3735923"/>
            <a:ext cx="2660923" cy="369332"/>
          </a:xfrm>
          <a:prstGeom prst="rect">
            <a:avLst/>
          </a:prstGeom>
          <a:noFill/>
        </p:spPr>
        <p:txBody>
          <a:bodyPr wrap="square" rtlCol="0">
            <a:spAutoFit/>
          </a:bodyPr>
          <a:lstStyle/>
          <a:p>
            <a:pPr algn="l"/>
            <a:r>
              <a:rPr lang="en-US" altLang="zh-CN" b="0" i="0" dirty="0" err="1">
                <a:effectLst/>
                <a:latin typeface="system-ui"/>
              </a:rPr>
              <a:t>DeepL</a:t>
            </a:r>
            <a:r>
              <a:rPr lang="zh-CN" altLang="en-US" b="0" i="0" dirty="0">
                <a:effectLst/>
                <a:latin typeface="system-ui"/>
              </a:rPr>
              <a:t>翻译器</a:t>
            </a:r>
          </a:p>
        </p:txBody>
      </p:sp>
      <p:pic>
        <p:nvPicPr>
          <p:cNvPr id="3079" name="Picture 7" descr="图片">
            <a:extLst>
              <a:ext uri="{FF2B5EF4-FFF2-40B4-BE49-F238E27FC236}">
                <a16:creationId xmlns:a16="http://schemas.microsoft.com/office/drawing/2014/main" id="{94042A43-157E-4773-9AA1-6A9B769D1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40" y="4186468"/>
            <a:ext cx="3861547" cy="2061341"/>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29F80716-0D50-4B62-9983-1772E5702B08}"/>
              </a:ext>
            </a:extLst>
          </p:cNvPr>
          <p:cNvSpPr txBox="1"/>
          <p:nvPr/>
        </p:nvSpPr>
        <p:spPr>
          <a:xfrm>
            <a:off x="5617465" y="3616799"/>
            <a:ext cx="1047649" cy="369332"/>
          </a:xfrm>
          <a:prstGeom prst="rect">
            <a:avLst/>
          </a:prstGeom>
          <a:noFill/>
        </p:spPr>
        <p:txBody>
          <a:bodyPr wrap="square" rtlCol="0">
            <a:spAutoFit/>
          </a:bodyPr>
          <a:lstStyle/>
          <a:p>
            <a:pPr algn="l"/>
            <a:r>
              <a:rPr lang="en-US" altLang="zh-CN" b="0" i="0" dirty="0" err="1">
                <a:effectLst/>
                <a:latin typeface="system-ui"/>
              </a:rPr>
              <a:t>chatgpt</a:t>
            </a:r>
            <a:endParaRPr lang="zh-CN" altLang="en-US" b="0" i="0" dirty="0">
              <a:effectLst/>
              <a:latin typeface="system-ui"/>
            </a:endParaRPr>
          </a:p>
        </p:txBody>
      </p:sp>
      <p:sp>
        <p:nvSpPr>
          <p:cNvPr id="18" name="文本框 17">
            <a:extLst>
              <a:ext uri="{FF2B5EF4-FFF2-40B4-BE49-F238E27FC236}">
                <a16:creationId xmlns:a16="http://schemas.microsoft.com/office/drawing/2014/main" id="{4CAEF93B-A449-4572-AC18-4BF6CF6FB396}"/>
              </a:ext>
            </a:extLst>
          </p:cNvPr>
          <p:cNvSpPr txBox="1"/>
          <p:nvPr/>
        </p:nvSpPr>
        <p:spPr>
          <a:xfrm>
            <a:off x="8856124" y="3616799"/>
            <a:ext cx="1921852" cy="369332"/>
          </a:xfrm>
          <a:prstGeom prst="rect">
            <a:avLst/>
          </a:prstGeom>
          <a:noFill/>
        </p:spPr>
        <p:txBody>
          <a:bodyPr wrap="square" rtlCol="0">
            <a:spAutoFit/>
          </a:bodyPr>
          <a:lstStyle/>
          <a:p>
            <a:pPr algn="l"/>
            <a:r>
              <a:rPr lang="zh-CN" altLang="en-US" b="0" i="0" dirty="0">
                <a:effectLst/>
                <a:latin typeface="system-ui"/>
              </a:rPr>
              <a:t>语言助手：小度</a:t>
            </a:r>
          </a:p>
        </p:txBody>
      </p:sp>
    </p:spTree>
    <p:extLst>
      <p:ext uri="{BB962C8B-B14F-4D97-AF65-F5344CB8AC3E}">
        <p14:creationId xmlns:p14="http://schemas.microsoft.com/office/powerpoint/2010/main" val="410537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425855-397F-4883-B1F8-44311A5EDAD6}"/>
              </a:ext>
            </a:extLst>
          </p:cNvPr>
          <p:cNvSpPr txBox="1"/>
          <p:nvPr/>
        </p:nvSpPr>
        <p:spPr>
          <a:xfrm>
            <a:off x="557406" y="234622"/>
            <a:ext cx="3881429" cy="461665"/>
          </a:xfrm>
          <a:prstGeom prst="rect">
            <a:avLst/>
          </a:prstGeom>
          <a:noFill/>
        </p:spPr>
        <p:txBody>
          <a:bodyPr wrap="square" rtlCol="0">
            <a:spAutoFit/>
          </a:bodyPr>
          <a:lstStyle/>
          <a:p>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CV</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与</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NLP</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的协同发展</a:t>
            </a:r>
          </a:p>
        </p:txBody>
      </p:sp>
      <p:cxnSp>
        <p:nvCxnSpPr>
          <p:cNvPr id="7" name="直接连接符 6">
            <a:extLst>
              <a:ext uri="{FF2B5EF4-FFF2-40B4-BE49-F238E27FC236}">
                <a16:creationId xmlns:a16="http://schemas.microsoft.com/office/drawing/2014/main" id="{DF5A3706-B415-4A51-8362-E874C41403F3}"/>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流程图: 对照 7">
            <a:extLst>
              <a:ext uri="{FF2B5EF4-FFF2-40B4-BE49-F238E27FC236}">
                <a16:creationId xmlns:a16="http://schemas.microsoft.com/office/drawing/2014/main" id="{079AC8BE-AD97-4915-8DD3-237739C479D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06962499-1BA2-436C-ACB8-5F21C2759D6D}"/>
              </a:ext>
            </a:extLst>
          </p:cNvPr>
          <p:cNvSpPr txBox="1"/>
          <p:nvPr/>
        </p:nvSpPr>
        <p:spPr>
          <a:xfrm>
            <a:off x="1025815" y="5724997"/>
            <a:ext cx="9169300" cy="369332"/>
          </a:xfrm>
          <a:prstGeom prst="rect">
            <a:avLst/>
          </a:prstGeom>
          <a:noFill/>
        </p:spPr>
        <p:txBody>
          <a:bodyPr wrap="square">
            <a:spAutoFit/>
          </a:bodyPr>
          <a:lstStyle/>
          <a:p>
            <a:r>
              <a:rPr lang="en-US" altLang="zh-CN" b="1" i="0" dirty="0">
                <a:solidFill>
                  <a:srgbClr val="121212"/>
                </a:solidFill>
                <a:effectLst/>
                <a:latin typeface="-apple-system"/>
              </a:rPr>
              <a:t>NLP</a:t>
            </a:r>
            <a:r>
              <a:rPr lang="zh-CN" altLang="en-US" b="1" i="0" dirty="0">
                <a:solidFill>
                  <a:srgbClr val="121212"/>
                </a:solidFill>
                <a:effectLst/>
                <a:latin typeface="-apple-system"/>
              </a:rPr>
              <a:t>的发展离不开</a:t>
            </a:r>
            <a:r>
              <a:rPr lang="en-US" altLang="zh-CN" b="1" i="0" dirty="0">
                <a:solidFill>
                  <a:srgbClr val="121212"/>
                </a:solidFill>
                <a:effectLst/>
                <a:latin typeface="-apple-system"/>
              </a:rPr>
              <a:t>CV</a:t>
            </a:r>
            <a:r>
              <a:rPr lang="zh-CN" altLang="en-US" b="1" i="0" dirty="0">
                <a:solidFill>
                  <a:srgbClr val="121212"/>
                </a:solidFill>
                <a:effectLst/>
                <a:latin typeface="-apple-system"/>
              </a:rPr>
              <a:t>领域成熟技术的支持，</a:t>
            </a:r>
            <a:r>
              <a:rPr lang="en-US" altLang="zh-CN" b="1" i="0" dirty="0">
                <a:solidFill>
                  <a:srgbClr val="121212"/>
                </a:solidFill>
                <a:effectLst/>
                <a:latin typeface="-apple-system"/>
              </a:rPr>
              <a:t>CV</a:t>
            </a:r>
            <a:r>
              <a:rPr lang="zh-CN" altLang="en-US" b="1" i="0" dirty="0">
                <a:solidFill>
                  <a:srgbClr val="121212"/>
                </a:solidFill>
                <a:effectLst/>
                <a:latin typeface="-apple-system"/>
              </a:rPr>
              <a:t>技术的革新需要</a:t>
            </a:r>
            <a:r>
              <a:rPr lang="en-US" altLang="zh-CN" b="1" i="0" dirty="0">
                <a:solidFill>
                  <a:srgbClr val="121212"/>
                </a:solidFill>
                <a:effectLst/>
                <a:latin typeface="-apple-system"/>
              </a:rPr>
              <a:t>NLP</a:t>
            </a:r>
            <a:r>
              <a:rPr lang="zh-CN" altLang="en-US" b="1" i="0" dirty="0">
                <a:solidFill>
                  <a:srgbClr val="121212"/>
                </a:solidFill>
                <a:effectLst/>
                <a:latin typeface="-apple-system"/>
              </a:rPr>
              <a:t>的新思想提供方向。</a:t>
            </a:r>
            <a:endParaRPr lang="zh-CN" altLang="en-US" b="1" dirty="0"/>
          </a:p>
        </p:txBody>
      </p:sp>
      <p:sp>
        <p:nvSpPr>
          <p:cNvPr id="14" name="文本框 13">
            <a:extLst>
              <a:ext uri="{FF2B5EF4-FFF2-40B4-BE49-F238E27FC236}">
                <a16:creationId xmlns:a16="http://schemas.microsoft.com/office/drawing/2014/main" id="{E0C8C6ED-CCD2-4850-9365-68939D3BE22E}"/>
              </a:ext>
            </a:extLst>
          </p:cNvPr>
          <p:cNvSpPr txBox="1"/>
          <p:nvPr/>
        </p:nvSpPr>
        <p:spPr>
          <a:xfrm>
            <a:off x="7126939" y="1175509"/>
            <a:ext cx="4563034" cy="369332"/>
          </a:xfrm>
          <a:prstGeom prst="rect">
            <a:avLst/>
          </a:prstGeom>
          <a:noFill/>
        </p:spPr>
        <p:txBody>
          <a:bodyPr wrap="square">
            <a:spAutoFit/>
          </a:bodyPr>
          <a:lstStyle/>
          <a:p>
            <a:r>
              <a:rPr lang="zh-CN" altLang="en-US" dirty="0">
                <a:solidFill>
                  <a:srgbClr val="121212"/>
                </a:solidFill>
                <a:latin typeface="-apple-system"/>
              </a:rPr>
              <a:t>不相干的任务：</a:t>
            </a:r>
            <a:r>
              <a:rPr lang="zh-CN" altLang="en-US" b="0" i="0" dirty="0">
                <a:solidFill>
                  <a:srgbClr val="121212"/>
                </a:solidFill>
                <a:effectLst/>
                <a:latin typeface="-apple-system"/>
              </a:rPr>
              <a:t>貌似</a:t>
            </a:r>
            <a:r>
              <a:rPr lang="zh-CN" altLang="en-US" b="1" i="0" dirty="0">
                <a:solidFill>
                  <a:srgbClr val="121212"/>
                </a:solidFill>
                <a:effectLst/>
                <a:latin typeface="-apple-system"/>
              </a:rPr>
              <a:t>相互独立、平分秋色</a:t>
            </a:r>
            <a:endParaRPr lang="zh-CN" altLang="en-US" b="1" dirty="0"/>
          </a:p>
        </p:txBody>
      </p:sp>
      <p:sp>
        <p:nvSpPr>
          <p:cNvPr id="4" name="文本框 3">
            <a:extLst>
              <a:ext uri="{FF2B5EF4-FFF2-40B4-BE49-F238E27FC236}">
                <a16:creationId xmlns:a16="http://schemas.microsoft.com/office/drawing/2014/main" id="{9673E44F-9E6B-4686-8AB8-5D6A5917339A}"/>
              </a:ext>
            </a:extLst>
          </p:cNvPr>
          <p:cNvSpPr txBox="1"/>
          <p:nvPr/>
        </p:nvSpPr>
        <p:spPr>
          <a:xfrm>
            <a:off x="2106706" y="1033088"/>
            <a:ext cx="3836894" cy="369330"/>
          </a:xfrm>
          <a:prstGeom prst="rect">
            <a:avLst/>
          </a:prstGeom>
          <a:noFill/>
        </p:spPr>
        <p:txBody>
          <a:bodyPr wrap="square" rtlCol="0">
            <a:spAutoFit/>
          </a:bodyPr>
          <a:lstStyle/>
          <a:p>
            <a:r>
              <a:rPr lang="zh-CN" altLang="en-US" dirty="0"/>
              <a:t>计算机视觉</a:t>
            </a:r>
            <a:r>
              <a:rPr lang="en-US" altLang="zh-CN" dirty="0"/>
              <a:t>(CV) </a:t>
            </a:r>
            <a:r>
              <a:rPr lang="zh-CN" altLang="en-US" dirty="0"/>
              <a:t>：</a:t>
            </a:r>
            <a:r>
              <a:rPr lang="zh-CN" altLang="en-US" b="0" i="0" dirty="0">
                <a:solidFill>
                  <a:srgbClr val="121212"/>
                </a:solidFill>
                <a:effectLst/>
                <a:latin typeface="-apple-system"/>
              </a:rPr>
              <a:t>图像处理技术</a:t>
            </a:r>
            <a:endParaRPr lang="zh-CN" altLang="en-US" dirty="0"/>
          </a:p>
        </p:txBody>
      </p:sp>
      <p:sp>
        <p:nvSpPr>
          <p:cNvPr id="15" name="文本框 14">
            <a:extLst>
              <a:ext uri="{FF2B5EF4-FFF2-40B4-BE49-F238E27FC236}">
                <a16:creationId xmlns:a16="http://schemas.microsoft.com/office/drawing/2014/main" id="{7D09F9CF-46B5-4F54-99D2-02D6C471EA52}"/>
              </a:ext>
            </a:extLst>
          </p:cNvPr>
          <p:cNvSpPr txBox="1"/>
          <p:nvPr/>
        </p:nvSpPr>
        <p:spPr>
          <a:xfrm>
            <a:off x="2106706" y="1634613"/>
            <a:ext cx="4796117" cy="369332"/>
          </a:xfrm>
          <a:prstGeom prst="rect">
            <a:avLst/>
          </a:prstGeom>
          <a:noFill/>
        </p:spPr>
        <p:txBody>
          <a:bodyPr wrap="square" rtlCol="0">
            <a:spAutoFit/>
          </a:bodyPr>
          <a:lstStyle/>
          <a:p>
            <a:r>
              <a:rPr lang="zh-CN" altLang="en-US" dirty="0"/>
              <a:t>自然语言处理</a:t>
            </a:r>
            <a:r>
              <a:rPr lang="en-US" altLang="zh-CN" dirty="0"/>
              <a:t>(NLP) </a:t>
            </a:r>
            <a:r>
              <a:rPr lang="zh-CN" altLang="en-US" dirty="0"/>
              <a:t>：</a:t>
            </a:r>
            <a:r>
              <a:rPr lang="zh-CN" altLang="en-US" b="0" i="0" dirty="0">
                <a:solidFill>
                  <a:srgbClr val="121212"/>
                </a:solidFill>
                <a:effectLst/>
                <a:latin typeface="-apple-system"/>
              </a:rPr>
              <a:t>自然语言处理技术</a:t>
            </a:r>
            <a:endParaRPr lang="zh-CN" altLang="en-US" dirty="0"/>
          </a:p>
        </p:txBody>
      </p:sp>
      <p:sp>
        <p:nvSpPr>
          <p:cNvPr id="5" name="矩形: 圆角 4">
            <a:extLst>
              <a:ext uri="{FF2B5EF4-FFF2-40B4-BE49-F238E27FC236}">
                <a16:creationId xmlns:a16="http://schemas.microsoft.com/office/drawing/2014/main" id="{EB1452AA-0B56-49AB-96F9-898B9EE9C3D0}"/>
              </a:ext>
            </a:extLst>
          </p:cNvPr>
          <p:cNvSpPr/>
          <p:nvPr/>
        </p:nvSpPr>
        <p:spPr>
          <a:xfrm>
            <a:off x="557406" y="2736476"/>
            <a:ext cx="2723676" cy="263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自然语言处理</a:t>
            </a:r>
          </a:p>
        </p:txBody>
      </p:sp>
      <p:sp>
        <p:nvSpPr>
          <p:cNvPr id="16" name="矩形: 圆角 15">
            <a:extLst>
              <a:ext uri="{FF2B5EF4-FFF2-40B4-BE49-F238E27FC236}">
                <a16:creationId xmlns:a16="http://schemas.microsoft.com/office/drawing/2014/main" id="{BCC08915-2A86-4473-A776-9DBD72B9EB86}"/>
              </a:ext>
            </a:extLst>
          </p:cNvPr>
          <p:cNvSpPr/>
          <p:nvPr/>
        </p:nvSpPr>
        <p:spPr>
          <a:xfrm>
            <a:off x="6779561" y="2722560"/>
            <a:ext cx="3668810" cy="2640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计算机视觉</a:t>
            </a:r>
          </a:p>
        </p:txBody>
      </p:sp>
      <p:cxnSp>
        <p:nvCxnSpPr>
          <p:cNvPr id="18" name="直接箭头连接符 17">
            <a:extLst>
              <a:ext uri="{FF2B5EF4-FFF2-40B4-BE49-F238E27FC236}">
                <a16:creationId xmlns:a16="http://schemas.microsoft.com/office/drawing/2014/main" id="{C1822EDE-6A8D-4737-9FE5-13EDBCF63F8B}"/>
              </a:ext>
            </a:extLst>
          </p:cNvPr>
          <p:cNvCxnSpPr>
            <a:cxnSpLocks/>
          </p:cNvCxnSpPr>
          <p:nvPr/>
        </p:nvCxnSpPr>
        <p:spPr>
          <a:xfrm>
            <a:off x="3281082" y="3153337"/>
            <a:ext cx="34984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A6E109C-A8A3-4EED-A21C-735FAF86246C}"/>
              </a:ext>
            </a:extLst>
          </p:cNvPr>
          <p:cNvSpPr txBox="1"/>
          <p:nvPr/>
        </p:nvSpPr>
        <p:spPr>
          <a:xfrm>
            <a:off x="3987052" y="2751695"/>
            <a:ext cx="1425388" cy="369332"/>
          </a:xfrm>
          <a:prstGeom prst="rect">
            <a:avLst/>
          </a:prstGeom>
          <a:noFill/>
        </p:spPr>
        <p:txBody>
          <a:bodyPr wrap="square">
            <a:spAutoFit/>
          </a:bodyPr>
          <a:lstStyle/>
          <a:p>
            <a:r>
              <a:rPr lang="en-US" altLang="zh-CN" b="0" i="0" dirty="0">
                <a:solidFill>
                  <a:srgbClr val="121212"/>
                </a:solidFill>
                <a:effectLst/>
                <a:latin typeface="-apple-system"/>
              </a:rPr>
              <a:t>Transformers</a:t>
            </a:r>
            <a:endParaRPr lang="zh-CN" altLang="en-US" dirty="0"/>
          </a:p>
        </p:txBody>
      </p:sp>
      <p:sp>
        <p:nvSpPr>
          <p:cNvPr id="27" name="左大括号 26">
            <a:extLst>
              <a:ext uri="{FF2B5EF4-FFF2-40B4-BE49-F238E27FC236}">
                <a16:creationId xmlns:a16="http://schemas.microsoft.com/office/drawing/2014/main" id="{AF2053AA-7A3C-43BD-8F1C-015BD86035B9}"/>
              </a:ext>
            </a:extLst>
          </p:cNvPr>
          <p:cNvSpPr/>
          <p:nvPr/>
        </p:nvSpPr>
        <p:spPr>
          <a:xfrm>
            <a:off x="1649508" y="998161"/>
            <a:ext cx="394448" cy="1093361"/>
          </a:xfrm>
          <a:prstGeom prst="leftBrace">
            <a:avLst>
              <a:gd name="adj1" fmla="val 6742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70548-F76D-4197-866F-24A22FBC2966}"/>
              </a:ext>
            </a:extLst>
          </p:cNvPr>
          <p:cNvSpPr txBox="1"/>
          <p:nvPr/>
        </p:nvSpPr>
        <p:spPr>
          <a:xfrm>
            <a:off x="379703" y="1178537"/>
            <a:ext cx="1238430" cy="646331"/>
          </a:xfrm>
          <a:prstGeom prst="rect">
            <a:avLst/>
          </a:prstGeom>
          <a:noFill/>
        </p:spPr>
        <p:txBody>
          <a:bodyPr wrap="square" rtlCol="0">
            <a:spAutoFit/>
          </a:bodyPr>
          <a:lstStyle/>
          <a:p>
            <a:r>
              <a:rPr lang="zh-CN" altLang="en-US" dirty="0"/>
              <a:t>深度学习两大分支</a:t>
            </a:r>
          </a:p>
        </p:txBody>
      </p:sp>
      <p:sp>
        <p:nvSpPr>
          <p:cNvPr id="31" name="箭头: 右 30">
            <a:extLst>
              <a:ext uri="{FF2B5EF4-FFF2-40B4-BE49-F238E27FC236}">
                <a16:creationId xmlns:a16="http://schemas.microsoft.com/office/drawing/2014/main" id="{11C4AA53-A844-42D1-8036-88DCD7624543}"/>
              </a:ext>
            </a:extLst>
          </p:cNvPr>
          <p:cNvSpPr/>
          <p:nvPr/>
        </p:nvSpPr>
        <p:spPr>
          <a:xfrm>
            <a:off x="6239434" y="1291452"/>
            <a:ext cx="735106" cy="212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24768B7A-E95B-4B8E-8D22-92B2E6A50B58}"/>
              </a:ext>
            </a:extLst>
          </p:cNvPr>
          <p:cNvCxnSpPr>
            <a:cxnSpLocks/>
          </p:cNvCxnSpPr>
          <p:nvPr/>
        </p:nvCxnSpPr>
        <p:spPr>
          <a:xfrm flipH="1">
            <a:off x="3281082" y="4554071"/>
            <a:ext cx="34984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1B775F0-4AC0-4984-B8C3-C3D616D50EAF}"/>
              </a:ext>
            </a:extLst>
          </p:cNvPr>
          <p:cNvSpPr txBox="1"/>
          <p:nvPr/>
        </p:nvSpPr>
        <p:spPr>
          <a:xfrm>
            <a:off x="4356846" y="4754138"/>
            <a:ext cx="1308850" cy="369332"/>
          </a:xfrm>
          <a:prstGeom prst="rect">
            <a:avLst/>
          </a:prstGeom>
          <a:noFill/>
        </p:spPr>
        <p:txBody>
          <a:bodyPr wrap="square" rtlCol="0">
            <a:spAutoFit/>
          </a:bodyPr>
          <a:lstStyle/>
          <a:p>
            <a:r>
              <a:rPr lang="zh-CN" altLang="en-US" dirty="0"/>
              <a:t>网络构思</a:t>
            </a:r>
          </a:p>
        </p:txBody>
      </p:sp>
      <p:sp>
        <p:nvSpPr>
          <p:cNvPr id="35" name="文本框 34">
            <a:extLst>
              <a:ext uri="{FF2B5EF4-FFF2-40B4-BE49-F238E27FC236}">
                <a16:creationId xmlns:a16="http://schemas.microsoft.com/office/drawing/2014/main" id="{2EEF7898-849F-4F69-B6EE-0BBA4D812430}"/>
              </a:ext>
            </a:extLst>
          </p:cNvPr>
          <p:cNvSpPr txBox="1"/>
          <p:nvPr/>
        </p:nvSpPr>
        <p:spPr>
          <a:xfrm>
            <a:off x="3594850" y="3175872"/>
            <a:ext cx="2832843" cy="369332"/>
          </a:xfrm>
          <a:prstGeom prst="rect">
            <a:avLst/>
          </a:prstGeom>
          <a:noFill/>
        </p:spPr>
        <p:txBody>
          <a:bodyPr wrap="square">
            <a:spAutoFit/>
          </a:bodyPr>
          <a:lstStyle/>
          <a:p>
            <a:r>
              <a:rPr lang="zh-CN" altLang="en-US" b="0" i="0" dirty="0">
                <a:solidFill>
                  <a:srgbClr val="121212"/>
                </a:solidFill>
                <a:effectLst/>
                <a:latin typeface="-apple-system"/>
              </a:rPr>
              <a:t>自监督预训练（对比学习）</a:t>
            </a:r>
            <a:endParaRPr lang="zh-CN" altLang="en-US" dirty="0"/>
          </a:p>
        </p:txBody>
      </p:sp>
    </p:spTree>
    <p:extLst>
      <p:ext uri="{BB962C8B-B14F-4D97-AF65-F5344CB8AC3E}">
        <p14:creationId xmlns:p14="http://schemas.microsoft.com/office/powerpoint/2010/main" val="3673618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57D2D57-B54D-4256-B0E7-BC7F0630F269}"/>
              </a:ext>
            </a:extLst>
          </p:cNvPr>
          <p:cNvGrpSpPr/>
          <p:nvPr/>
        </p:nvGrpSpPr>
        <p:grpSpPr>
          <a:xfrm>
            <a:off x="3516198" y="1054508"/>
            <a:ext cx="8586878" cy="3679519"/>
            <a:chOff x="173764" y="679601"/>
            <a:chExt cx="11844471" cy="4735778"/>
          </a:xfrm>
        </p:grpSpPr>
        <p:pic>
          <p:nvPicPr>
            <p:cNvPr id="2" name="图片 1">
              <a:extLst>
                <a:ext uri="{FF2B5EF4-FFF2-40B4-BE49-F238E27FC236}">
                  <a16:creationId xmlns:a16="http://schemas.microsoft.com/office/drawing/2014/main" id="{DF9E1B26-1D0C-4063-8C38-B6399D0C640A}"/>
                </a:ext>
              </a:extLst>
            </p:cNvPr>
            <p:cNvPicPr>
              <a:picLocks noChangeAspect="1"/>
            </p:cNvPicPr>
            <p:nvPr/>
          </p:nvPicPr>
          <p:blipFill>
            <a:blip r:embed="rId2"/>
            <a:stretch>
              <a:fillRect/>
            </a:stretch>
          </p:blipFill>
          <p:spPr>
            <a:xfrm>
              <a:off x="173764" y="679601"/>
              <a:ext cx="11844471" cy="4735778"/>
            </a:xfrm>
            <a:prstGeom prst="rect">
              <a:avLst/>
            </a:prstGeom>
          </p:spPr>
        </p:pic>
        <p:sp>
          <p:nvSpPr>
            <p:cNvPr id="5" name="矩形 4">
              <a:extLst>
                <a:ext uri="{FF2B5EF4-FFF2-40B4-BE49-F238E27FC236}">
                  <a16:creationId xmlns:a16="http://schemas.microsoft.com/office/drawing/2014/main" id="{6F3D150E-6381-4F70-BB7D-2ECC81227C4F}"/>
                </a:ext>
              </a:extLst>
            </p:cNvPr>
            <p:cNvSpPr/>
            <p:nvPr/>
          </p:nvSpPr>
          <p:spPr>
            <a:xfrm>
              <a:off x="5788241" y="2902998"/>
              <a:ext cx="781235"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DF2F003B-81A7-4671-9283-98565E076583}"/>
                </a:ext>
              </a:extLst>
            </p:cNvPr>
            <p:cNvSpPr/>
            <p:nvPr/>
          </p:nvSpPr>
          <p:spPr>
            <a:xfrm>
              <a:off x="5459766" y="2472111"/>
              <a:ext cx="1438183"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F92D13C0-CF3A-4AA0-B96E-9B2CD42AC560}"/>
                </a:ext>
              </a:extLst>
            </p:cNvPr>
            <p:cNvSpPr txBox="1"/>
            <p:nvPr/>
          </p:nvSpPr>
          <p:spPr>
            <a:xfrm>
              <a:off x="5299156" y="2447451"/>
              <a:ext cx="1598793" cy="911095"/>
            </a:xfrm>
            <a:prstGeom prst="rect">
              <a:avLst/>
            </a:prstGeom>
            <a:solidFill>
              <a:schemeClr val="bg1"/>
            </a:solidFill>
          </p:spPr>
          <p:txBody>
            <a:bodyPr wrap="square" rtlCol="0">
              <a:spAutoFit/>
            </a:bodyPr>
            <a:lstStyle/>
            <a:p>
              <a:pPr algn="ctr"/>
              <a:r>
                <a:rPr lang="zh-CN" altLang="en-US" sz="2000" b="1" dirty="0">
                  <a:latin typeface="楷体" panose="02010609060101010101" pitchFamily="49" charset="-122"/>
                  <a:ea typeface="楷体" panose="02010609060101010101" pitchFamily="49" charset="-122"/>
                </a:rPr>
                <a:t>多模态数据</a:t>
              </a:r>
            </a:p>
          </p:txBody>
        </p:sp>
      </p:grpSp>
      <p:sp>
        <p:nvSpPr>
          <p:cNvPr id="10" name="文本框 9">
            <a:extLst>
              <a:ext uri="{FF2B5EF4-FFF2-40B4-BE49-F238E27FC236}">
                <a16:creationId xmlns:a16="http://schemas.microsoft.com/office/drawing/2014/main" id="{75E695ED-8C8F-4879-8CA2-56CA944A6116}"/>
              </a:ext>
            </a:extLst>
          </p:cNvPr>
          <p:cNvSpPr txBox="1"/>
          <p:nvPr/>
        </p:nvSpPr>
        <p:spPr>
          <a:xfrm>
            <a:off x="557407" y="189799"/>
            <a:ext cx="1723549" cy="461665"/>
          </a:xfrm>
          <a:prstGeom prst="rect">
            <a:avLst/>
          </a:prstGeom>
          <a:noFill/>
        </p:spPr>
        <p:txBody>
          <a:bodyPr wrap="non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多模态学习</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F98E1B0D-6327-43C5-A9E4-1539E33BB09E}"/>
              </a:ext>
            </a:extLst>
          </p:cNvPr>
          <p:cNvSpPr txBox="1"/>
          <p:nvPr/>
        </p:nvSpPr>
        <p:spPr>
          <a:xfrm>
            <a:off x="463355" y="2353402"/>
            <a:ext cx="6107836" cy="923330"/>
          </a:xfrm>
          <a:prstGeom prst="rect">
            <a:avLst/>
          </a:prstGeom>
          <a:noFill/>
        </p:spPr>
        <p:txBody>
          <a:bodyPr wrap="square">
            <a:spAutoFit/>
          </a:bodyPr>
          <a:lstStyle/>
          <a:p>
            <a:r>
              <a:rPr lang="zh-CN" altLang="en-US" dirty="0"/>
              <a:t>模态：不同的信息表征</a:t>
            </a:r>
          </a:p>
          <a:p>
            <a:endParaRPr lang="en-US" altLang="zh-CN" dirty="0"/>
          </a:p>
          <a:p>
            <a:r>
              <a:rPr lang="zh-CN" altLang="en-US" dirty="0"/>
              <a:t>从不同的角度来阐述某一种事物</a:t>
            </a:r>
          </a:p>
        </p:txBody>
      </p:sp>
      <p:sp>
        <p:nvSpPr>
          <p:cNvPr id="3" name="文本框 2">
            <a:extLst>
              <a:ext uri="{FF2B5EF4-FFF2-40B4-BE49-F238E27FC236}">
                <a16:creationId xmlns:a16="http://schemas.microsoft.com/office/drawing/2014/main" id="{75313CAC-8235-E52D-597D-190AA69D8426}"/>
              </a:ext>
            </a:extLst>
          </p:cNvPr>
          <p:cNvSpPr txBox="1"/>
          <p:nvPr/>
        </p:nvSpPr>
        <p:spPr>
          <a:xfrm>
            <a:off x="476440" y="4840199"/>
            <a:ext cx="9624117" cy="369332"/>
          </a:xfrm>
          <a:prstGeom prst="rect">
            <a:avLst/>
          </a:prstGeom>
          <a:noFill/>
        </p:spPr>
        <p:txBody>
          <a:bodyPr wrap="square">
            <a:spAutoFit/>
          </a:bodyPr>
          <a:lstStyle/>
          <a:p>
            <a:r>
              <a:rPr lang="zh-CN" altLang="en-US" b="1" dirty="0"/>
              <a:t>多模态学习：同一套模型将这些模态（视频、图片或者文本）融合在一起，并进行表征学习</a:t>
            </a:r>
          </a:p>
        </p:txBody>
      </p:sp>
      <p:sp>
        <p:nvSpPr>
          <p:cNvPr id="13" name="文本框 12">
            <a:extLst>
              <a:ext uri="{FF2B5EF4-FFF2-40B4-BE49-F238E27FC236}">
                <a16:creationId xmlns:a16="http://schemas.microsoft.com/office/drawing/2014/main" id="{7A202EE1-8D95-461B-8208-4C32E29EB2A9}"/>
              </a:ext>
            </a:extLst>
          </p:cNvPr>
          <p:cNvSpPr txBox="1"/>
          <p:nvPr/>
        </p:nvSpPr>
        <p:spPr>
          <a:xfrm>
            <a:off x="476440" y="5432756"/>
            <a:ext cx="9749624" cy="1200329"/>
          </a:xfrm>
          <a:prstGeom prst="rect">
            <a:avLst/>
          </a:prstGeom>
          <a:noFill/>
        </p:spPr>
        <p:txBody>
          <a:bodyPr wrap="square">
            <a:spAutoFit/>
          </a:bodyPr>
          <a:lstStyle/>
          <a:p>
            <a:r>
              <a:rPr lang="zh-CN" altLang="en-US" dirty="0"/>
              <a:t>随着技术的慢慢发展，包括最新的技术，cv和nlp技术其实是逐步走向一致的，比如Transformer、MLP，先有nlp中Transformer的Bert，现在cv中Transformer的ViT也正在火热。包括AI的最终方向和目标，获取知识肯定是多模态融合的，比如人的眼睛、嘴巴、手，最终必须达到协同一致性。多学、多扩展、多挖掘，才有可能有立足之地</a:t>
            </a:r>
          </a:p>
        </p:txBody>
      </p:sp>
      <p:sp>
        <p:nvSpPr>
          <p:cNvPr id="8" name="文本框 7">
            <a:extLst>
              <a:ext uri="{FF2B5EF4-FFF2-40B4-BE49-F238E27FC236}">
                <a16:creationId xmlns:a16="http://schemas.microsoft.com/office/drawing/2014/main" id="{00991B44-447D-4826-B250-8C66E010B0C1}"/>
              </a:ext>
            </a:extLst>
          </p:cNvPr>
          <p:cNvSpPr txBox="1"/>
          <p:nvPr/>
        </p:nvSpPr>
        <p:spPr>
          <a:xfrm>
            <a:off x="476440" y="1292009"/>
            <a:ext cx="3039758" cy="646331"/>
          </a:xfrm>
          <a:prstGeom prst="rect">
            <a:avLst/>
          </a:prstGeom>
          <a:noFill/>
        </p:spPr>
        <p:txBody>
          <a:bodyPr wrap="square" rtlCol="0">
            <a:spAutoFit/>
          </a:bodyPr>
          <a:lstStyle/>
          <a:p>
            <a:r>
              <a:rPr lang="zh-CN" altLang="en-US" b="1" dirty="0"/>
              <a:t>计算机视觉和自然语言处理是否有交叉之处？</a:t>
            </a:r>
          </a:p>
        </p:txBody>
      </p:sp>
    </p:spTree>
    <p:extLst>
      <p:ext uri="{BB962C8B-B14F-4D97-AF65-F5344CB8AC3E}">
        <p14:creationId xmlns:p14="http://schemas.microsoft.com/office/powerpoint/2010/main" val="52713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大数据</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7E5A0DEE-BC14-4FD8-9330-C6B3818CA746}"/>
              </a:ext>
            </a:extLst>
          </p:cNvPr>
          <p:cNvSpPr txBox="1"/>
          <p:nvPr/>
        </p:nvSpPr>
        <p:spPr>
          <a:xfrm>
            <a:off x="356533" y="1407426"/>
            <a:ext cx="12026195" cy="1754326"/>
          </a:xfrm>
          <a:prstGeom prst="rect">
            <a:avLst/>
          </a:prstGeom>
          <a:noFill/>
        </p:spPr>
        <p:txBody>
          <a:bodyPr wrap="square">
            <a:spAutoFit/>
          </a:bodyPr>
          <a:lstStyle/>
          <a:p>
            <a:pPr algn="l"/>
            <a:endParaRPr lang="en-US" altLang="zh-CN" b="1" dirty="0">
              <a:solidFill>
                <a:srgbClr val="333333"/>
              </a:solidFill>
              <a:latin typeface="微软雅黑" panose="020B0503020204020204" pitchFamily="34" charset="-122"/>
              <a:ea typeface="微软雅黑" panose="020B0503020204020204" pitchFamily="34" charset="-122"/>
            </a:endParaRPr>
          </a:p>
          <a:p>
            <a:pPr algn="l"/>
            <a:r>
              <a:rPr lang="zh-CN" altLang="en-US" b="1" i="0" dirty="0">
                <a:solidFill>
                  <a:srgbClr val="333333"/>
                </a:solidFill>
                <a:effectLst/>
                <a:latin typeface="微软雅黑" panose="020B0503020204020204" pitchFamily="34" charset="-122"/>
                <a:ea typeface="微软雅黑" panose="020B0503020204020204" pitchFamily="34" charset="-122"/>
              </a:rPr>
              <a:t>巨量数据集合</a:t>
            </a:r>
            <a:r>
              <a:rPr lang="zh-CN" altLang="en-US" b="1" dirty="0">
                <a:solidFill>
                  <a:srgbClr val="333333"/>
                </a:solidFill>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来源于海量用户的一次次的行为数据，是一个</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数据集合</a:t>
            </a:r>
            <a:endParaRPr lang="en-US" altLang="zh-CN" dirty="0">
              <a:solidFill>
                <a:srgbClr val="333333"/>
              </a:solidFill>
              <a:latin typeface="微软雅黑" panose="020B0503020204020204" pitchFamily="34" charset="-122"/>
              <a:ea typeface="微软雅黑" panose="020B0503020204020204" pitchFamily="34" charset="-122"/>
            </a:endParaRPr>
          </a:p>
          <a:p>
            <a:pPr algn="l"/>
            <a:endParaRPr lang="en-US" altLang="zh-CN" i="0" dirty="0">
              <a:solidFill>
                <a:srgbClr val="333333"/>
              </a:solidFill>
              <a:effectLst/>
              <a:latin typeface="微软雅黑" panose="020B0503020204020204" pitchFamily="34" charset="-122"/>
              <a:ea typeface="微软雅黑" panose="020B0503020204020204" pitchFamily="34" charset="-122"/>
            </a:endParaRPr>
          </a:p>
          <a:p>
            <a:pPr algn="l"/>
            <a:r>
              <a:rPr lang="zh-CN" altLang="en-US" b="1" i="0" dirty="0">
                <a:solidFill>
                  <a:srgbClr val="333333"/>
                </a:solidFill>
                <a:effectLst/>
                <a:latin typeface="微软雅黑" panose="020B0503020204020204" pitchFamily="34" charset="-122"/>
                <a:ea typeface="微软雅黑" panose="020B0503020204020204" pitchFamily="34" charset="-122"/>
              </a:rPr>
              <a:t>战略意义：</a:t>
            </a:r>
            <a:r>
              <a:rPr lang="zh-CN" altLang="en-US" i="0" dirty="0">
                <a:solidFill>
                  <a:srgbClr val="333333"/>
                </a:solidFill>
                <a:effectLst/>
                <a:latin typeface="微软雅黑" panose="020B0503020204020204" pitchFamily="34" charset="-122"/>
                <a:ea typeface="微软雅黑" panose="020B0503020204020204" pitchFamily="34" charset="-122"/>
              </a:rPr>
              <a:t>不在于掌握庞大的数据信息，在于对这些含有意义的数据进行</a:t>
            </a:r>
            <a:r>
              <a:rPr lang="zh-CN" altLang="en-US" b="1" i="0" dirty="0">
                <a:solidFill>
                  <a:srgbClr val="333333"/>
                </a:solidFill>
                <a:effectLst/>
                <a:latin typeface="微软雅黑" panose="020B0503020204020204" pitchFamily="34" charset="-122"/>
                <a:ea typeface="微软雅黑" panose="020B0503020204020204" pitchFamily="34" charset="-122"/>
              </a:rPr>
              <a:t>专业化处理</a:t>
            </a:r>
            <a:endParaRPr lang="zh-CN" altLang="en-US" i="0" dirty="0">
              <a:solidFill>
                <a:srgbClr val="333333"/>
              </a:solidFill>
              <a:effectLst/>
              <a:latin typeface="微软雅黑" panose="020B0503020204020204" pitchFamily="34" charset="-122"/>
              <a:ea typeface="微软雅黑" panose="020B0503020204020204" pitchFamily="34" charset="-122"/>
            </a:endParaRPr>
          </a:p>
          <a:p>
            <a:br>
              <a:rPr lang="zh-CN" altLang="en-US" b="0" i="0" dirty="0">
                <a:solidFill>
                  <a:srgbClr val="333333"/>
                </a:solidFill>
                <a:effectLst/>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FBD9BB4A-C735-4C06-8496-2AC3489AC6A4}"/>
              </a:ext>
            </a:extLst>
          </p:cNvPr>
          <p:cNvSpPr/>
          <p:nvPr/>
        </p:nvSpPr>
        <p:spPr>
          <a:xfrm>
            <a:off x="426232" y="1045090"/>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大数据</a:t>
            </a:r>
          </a:p>
        </p:txBody>
      </p:sp>
      <p:sp>
        <p:nvSpPr>
          <p:cNvPr id="20" name="矩形: 圆角 19">
            <a:extLst>
              <a:ext uri="{FF2B5EF4-FFF2-40B4-BE49-F238E27FC236}">
                <a16:creationId xmlns:a16="http://schemas.microsoft.com/office/drawing/2014/main" id="{3EEEA01A-6D2E-4931-804B-1D11B64D9E9E}"/>
              </a:ext>
            </a:extLst>
          </p:cNvPr>
          <p:cNvSpPr/>
          <p:nvPr/>
        </p:nvSpPr>
        <p:spPr>
          <a:xfrm>
            <a:off x="7746741" y="2917464"/>
            <a:ext cx="1918444" cy="48857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大数据采集</a:t>
            </a:r>
          </a:p>
        </p:txBody>
      </p:sp>
      <p:sp>
        <p:nvSpPr>
          <p:cNvPr id="22" name="矩形: 圆角 21">
            <a:extLst>
              <a:ext uri="{FF2B5EF4-FFF2-40B4-BE49-F238E27FC236}">
                <a16:creationId xmlns:a16="http://schemas.microsoft.com/office/drawing/2014/main" id="{A1E3A74E-8E9B-40E0-9FB9-59F20A67019D}"/>
              </a:ext>
            </a:extLst>
          </p:cNvPr>
          <p:cNvSpPr/>
          <p:nvPr/>
        </p:nvSpPr>
        <p:spPr>
          <a:xfrm>
            <a:off x="7746741" y="3763569"/>
            <a:ext cx="1918444" cy="48857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大数据预处理</a:t>
            </a:r>
          </a:p>
        </p:txBody>
      </p:sp>
      <p:sp>
        <p:nvSpPr>
          <p:cNvPr id="24" name="矩形: 圆角 23">
            <a:extLst>
              <a:ext uri="{FF2B5EF4-FFF2-40B4-BE49-F238E27FC236}">
                <a16:creationId xmlns:a16="http://schemas.microsoft.com/office/drawing/2014/main" id="{67066C3C-F9BA-451B-BF6B-E627DC07E32F}"/>
              </a:ext>
            </a:extLst>
          </p:cNvPr>
          <p:cNvSpPr/>
          <p:nvPr/>
        </p:nvSpPr>
        <p:spPr>
          <a:xfrm>
            <a:off x="7746741" y="5450574"/>
            <a:ext cx="1918444" cy="48857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大数据分析及挖掘</a:t>
            </a:r>
          </a:p>
        </p:txBody>
      </p:sp>
      <p:sp>
        <p:nvSpPr>
          <p:cNvPr id="25" name="矩形: 圆角 24">
            <a:extLst>
              <a:ext uri="{FF2B5EF4-FFF2-40B4-BE49-F238E27FC236}">
                <a16:creationId xmlns:a16="http://schemas.microsoft.com/office/drawing/2014/main" id="{2ABB2325-E3DC-4618-A05C-F24AC9C9E631}"/>
              </a:ext>
            </a:extLst>
          </p:cNvPr>
          <p:cNvSpPr/>
          <p:nvPr/>
        </p:nvSpPr>
        <p:spPr>
          <a:xfrm>
            <a:off x="7746741" y="4609674"/>
            <a:ext cx="1918444" cy="48857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大数据存储及管理</a:t>
            </a:r>
          </a:p>
        </p:txBody>
      </p:sp>
      <p:pic>
        <p:nvPicPr>
          <p:cNvPr id="1026" name="Picture 2" descr="大数据技术有哪些 的图像结果">
            <a:extLst>
              <a:ext uri="{FF2B5EF4-FFF2-40B4-BE49-F238E27FC236}">
                <a16:creationId xmlns:a16="http://schemas.microsoft.com/office/drawing/2014/main" id="{69C2764F-581F-487C-BC9E-61E7B7B75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32" y="2981118"/>
            <a:ext cx="4367867" cy="338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27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多模态</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---AI</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绘画</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098" name="Picture 2">
            <a:extLst>
              <a:ext uri="{FF2B5EF4-FFF2-40B4-BE49-F238E27FC236}">
                <a16:creationId xmlns:a16="http://schemas.microsoft.com/office/drawing/2014/main" id="{65F29042-0CF0-4AB8-A55E-CD149DEC9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06" y="1184146"/>
            <a:ext cx="4895402" cy="201018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EAA2FDF6-3844-4B05-9A60-CBD9C6AD854A}"/>
              </a:ext>
            </a:extLst>
          </p:cNvPr>
          <p:cNvSpPr>
            <a:spLocks noChangeAspect="1" noChangeArrowheads="1"/>
          </p:cNvSpPr>
          <p:nvPr/>
        </p:nvSpPr>
        <p:spPr bwMode="auto">
          <a:xfrm>
            <a:off x="5791200" y="5643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663E169-2870-46D8-ABB9-FCEDA7DE638A}"/>
              </a:ext>
            </a:extLst>
          </p:cNvPr>
          <p:cNvPicPr>
            <a:picLocks noChangeAspect="1"/>
          </p:cNvPicPr>
          <p:nvPr/>
        </p:nvPicPr>
        <p:blipFill rotWithShape="1">
          <a:blip r:embed="rId3"/>
          <a:srcRect b="16551"/>
          <a:stretch/>
        </p:blipFill>
        <p:spPr>
          <a:xfrm>
            <a:off x="557406" y="4415159"/>
            <a:ext cx="4686817" cy="1679172"/>
          </a:xfrm>
          <a:prstGeom prst="rect">
            <a:avLst/>
          </a:prstGeom>
        </p:spPr>
      </p:pic>
      <p:sp>
        <p:nvSpPr>
          <p:cNvPr id="12" name="文本框 11">
            <a:extLst>
              <a:ext uri="{FF2B5EF4-FFF2-40B4-BE49-F238E27FC236}">
                <a16:creationId xmlns:a16="http://schemas.microsoft.com/office/drawing/2014/main" id="{40C29CFE-2D15-45D0-95BC-6D7009BFEB87}"/>
              </a:ext>
            </a:extLst>
          </p:cNvPr>
          <p:cNvSpPr txBox="1"/>
          <p:nvPr/>
        </p:nvSpPr>
        <p:spPr>
          <a:xfrm>
            <a:off x="821816" y="3478166"/>
            <a:ext cx="4207384" cy="369332"/>
          </a:xfrm>
          <a:prstGeom prst="rect">
            <a:avLst/>
          </a:prstGeom>
          <a:noFill/>
        </p:spPr>
        <p:txBody>
          <a:bodyPr wrap="square">
            <a:spAutoFit/>
          </a:bodyPr>
          <a:lstStyle/>
          <a:p>
            <a:r>
              <a:rPr lang="en-US" altLang="zh-CN" b="0" i="0" dirty="0">
                <a:effectLst/>
                <a:latin typeface="-apple-system"/>
              </a:rPr>
              <a:t>Stable Diffusion</a:t>
            </a:r>
            <a:r>
              <a:rPr lang="zh-CN" altLang="en-US" b="0" i="0" dirty="0">
                <a:effectLst/>
                <a:latin typeface="-apple-system"/>
              </a:rPr>
              <a:t>将文本提示转换为图像。</a:t>
            </a:r>
            <a:endParaRPr lang="zh-CN" altLang="en-US" dirty="0"/>
          </a:p>
        </p:txBody>
      </p:sp>
      <p:sp>
        <p:nvSpPr>
          <p:cNvPr id="14" name="文本框 13">
            <a:extLst>
              <a:ext uri="{FF2B5EF4-FFF2-40B4-BE49-F238E27FC236}">
                <a16:creationId xmlns:a16="http://schemas.microsoft.com/office/drawing/2014/main" id="{875747FD-4345-4DE2-A461-376B157DE732}"/>
              </a:ext>
            </a:extLst>
          </p:cNvPr>
          <p:cNvSpPr txBox="1"/>
          <p:nvPr/>
        </p:nvSpPr>
        <p:spPr>
          <a:xfrm>
            <a:off x="6096000" y="2655109"/>
            <a:ext cx="5274184" cy="923330"/>
          </a:xfrm>
          <a:prstGeom prst="rect">
            <a:avLst/>
          </a:prstGeom>
          <a:noFill/>
        </p:spPr>
        <p:txBody>
          <a:bodyPr wrap="square">
            <a:spAutoFit/>
          </a:bodyPr>
          <a:lstStyle/>
          <a:p>
            <a:r>
              <a:rPr lang="en-US" altLang="zh-CN" b="1" i="0" dirty="0">
                <a:solidFill>
                  <a:srgbClr val="121212"/>
                </a:solidFill>
                <a:effectLst/>
                <a:latin typeface="-apple-system"/>
              </a:rPr>
              <a:t>CLIP</a:t>
            </a:r>
            <a:r>
              <a:rPr lang="zh-CN" altLang="en-US" b="0" i="0" dirty="0">
                <a:solidFill>
                  <a:srgbClr val="121212"/>
                </a:solidFill>
                <a:effectLst/>
                <a:latin typeface="-apple-system"/>
              </a:rPr>
              <a:t>是由</a:t>
            </a:r>
            <a:r>
              <a:rPr lang="en-US" altLang="zh-CN" b="0" i="0" dirty="0">
                <a:solidFill>
                  <a:srgbClr val="121212"/>
                </a:solidFill>
                <a:effectLst/>
                <a:latin typeface="-apple-system"/>
              </a:rPr>
              <a:t>Open AI</a:t>
            </a:r>
            <a:r>
              <a:rPr lang="zh-CN" altLang="en-US" b="0" i="0" dirty="0">
                <a:solidFill>
                  <a:srgbClr val="121212"/>
                </a:solidFill>
                <a:effectLst/>
                <a:latin typeface="-apple-system"/>
              </a:rPr>
              <a:t>开发的基于</a:t>
            </a:r>
            <a:r>
              <a:rPr lang="zh-CN" altLang="en-US" dirty="0"/>
              <a:t>transformer的</a:t>
            </a:r>
            <a:r>
              <a:rPr lang="zh-CN" altLang="en-US" b="0" i="0" dirty="0">
                <a:solidFill>
                  <a:srgbClr val="121212"/>
                </a:solidFill>
                <a:effectLst/>
                <a:latin typeface="-apple-system"/>
              </a:rPr>
              <a:t>深度学习模型，用于生成任何图像的文本描述，训练数据为</a:t>
            </a:r>
            <a:r>
              <a:rPr lang="en-US" altLang="zh-CN" b="1" i="0" dirty="0">
                <a:solidFill>
                  <a:srgbClr val="121212"/>
                </a:solidFill>
                <a:effectLst/>
                <a:latin typeface="-apple-system"/>
              </a:rPr>
              <a:t>4</a:t>
            </a:r>
            <a:r>
              <a:rPr lang="zh-CN" altLang="en-US" b="1" i="0" dirty="0">
                <a:solidFill>
                  <a:srgbClr val="121212"/>
                </a:solidFill>
                <a:effectLst/>
                <a:latin typeface="-apple-system"/>
              </a:rPr>
              <a:t>亿</a:t>
            </a:r>
            <a:r>
              <a:rPr lang="en-US" altLang="zh-CN" b="1" i="0" dirty="0">
                <a:solidFill>
                  <a:srgbClr val="121212"/>
                </a:solidFill>
                <a:effectLst/>
                <a:latin typeface="-apple-system"/>
              </a:rPr>
              <a:t>image-text</a:t>
            </a:r>
            <a:r>
              <a:rPr lang="zh-CN" altLang="en-US" b="1" i="0" dirty="0">
                <a:solidFill>
                  <a:srgbClr val="121212"/>
                </a:solidFill>
                <a:effectLst/>
                <a:latin typeface="-apple-system"/>
              </a:rPr>
              <a:t>数据</a:t>
            </a:r>
            <a:r>
              <a:rPr lang="en-US" altLang="zh-CN" b="1" i="0" dirty="0">
                <a:solidFill>
                  <a:srgbClr val="121212"/>
                </a:solidFill>
                <a:effectLst/>
                <a:latin typeface="-apple-system"/>
              </a:rPr>
              <a:t>.</a:t>
            </a:r>
            <a:endParaRPr lang="zh-CN" altLang="en-US" dirty="0"/>
          </a:p>
        </p:txBody>
      </p:sp>
      <p:sp>
        <p:nvSpPr>
          <p:cNvPr id="15" name="文本框 14">
            <a:extLst>
              <a:ext uri="{FF2B5EF4-FFF2-40B4-BE49-F238E27FC236}">
                <a16:creationId xmlns:a16="http://schemas.microsoft.com/office/drawing/2014/main" id="{CFD3FB6B-39D7-44A3-8A88-969950D39A31}"/>
              </a:ext>
            </a:extLst>
          </p:cNvPr>
          <p:cNvSpPr txBox="1"/>
          <p:nvPr/>
        </p:nvSpPr>
        <p:spPr>
          <a:xfrm>
            <a:off x="6096000" y="1270115"/>
            <a:ext cx="5406389" cy="4801314"/>
          </a:xfrm>
          <a:prstGeom prst="rect">
            <a:avLst/>
          </a:prstGeom>
          <a:noFill/>
        </p:spPr>
        <p:txBody>
          <a:bodyPr wrap="square">
            <a:spAutoFit/>
          </a:bodyPr>
          <a:lstStyle/>
          <a:p>
            <a:r>
              <a:rPr lang="en-US" altLang="zh-CN" b="1" dirty="0"/>
              <a:t>A. </a:t>
            </a:r>
            <a:r>
              <a:rPr lang="zh-CN" altLang="en-US" b="1" dirty="0"/>
              <a:t>文本理解（编码器）</a:t>
            </a:r>
            <a:r>
              <a:rPr lang="zh-CN" altLang="en-US" dirty="0"/>
              <a:t>：</a:t>
            </a:r>
            <a:endParaRPr lang="en-US" altLang="zh-CN" dirty="0"/>
          </a:p>
          <a:p>
            <a:endParaRPr lang="en-US" altLang="zh-CN" dirty="0"/>
          </a:p>
          <a:p>
            <a:r>
              <a:rPr lang="zh-CN" altLang="en-US" b="1" dirty="0"/>
              <a:t>使用预训练clip模型: </a:t>
            </a:r>
            <a:r>
              <a:rPr lang="zh-CN" altLang="en-US" dirty="0"/>
              <a:t>将自然语言编码成embeddings</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b="1" dirty="0"/>
              <a:t>B.</a:t>
            </a:r>
            <a:r>
              <a:rPr lang="zh-CN" altLang="en-US" b="1" dirty="0"/>
              <a:t> 图像生成器：</a:t>
            </a:r>
            <a:endParaRPr lang="en-US" altLang="zh-CN" dirty="0"/>
          </a:p>
          <a:p>
            <a:endParaRPr lang="en-US" altLang="zh-CN" dirty="0"/>
          </a:p>
          <a:p>
            <a:r>
              <a:rPr lang="zh-CN" altLang="en-US" b="1" dirty="0"/>
              <a:t>unet+vae: </a:t>
            </a:r>
            <a:r>
              <a:rPr lang="zh-CN" altLang="en-US" dirty="0"/>
              <a:t>根据embeddings生成图片</a:t>
            </a:r>
            <a:endParaRPr lang="en-US" altLang="zh-CN" dirty="0"/>
          </a:p>
          <a:p>
            <a:endParaRPr lang="en-US" altLang="zh-CN" dirty="0"/>
          </a:p>
          <a:p>
            <a:r>
              <a:rPr lang="zh-CN" altLang="en-US" dirty="0"/>
              <a:t>attention unet：传统卷积+attention</a:t>
            </a:r>
          </a:p>
        </p:txBody>
      </p:sp>
    </p:spTree>
    <p:extLst>
      <p:ext uri="{BB962C8B-B14F-4D97-AF65-F5344CB8AC3E}">
        <p14:creationId xmlns:p14="http://schemas.microsoft.com/office/powerpoint/2010/main" val="67607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多模态</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图文匹配</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A418F0CA-6281-4DFE-BC40-050B6CA6432B}"/>
              </a:ext>
            </a:extLst>
          </p:cNvPr>
          <p:cNvSpPr txBox="1"/>
          <p:nvPr/>
        </p:nvSpPr>
        <p:spPr>
          <a:xfrm>
            <a:off x="557406" y="2563359"/>
            <a:ext cx="8927253" cy="369332"/>
          </a:xfrm>
          <a:prstGeom prst="rect">
            <a:avLst/>
          </a:prstGeom>
          <a:noFill/>
        </p:spPr>
        <p:txBody>
          <a:bodyPr wrap="square">
            <a:spAutoFit/>
          </a:bodyPr>
          <a:lstStyle/>
          <a:p>
            <a:r>
              <a:rPr lang="en-US" altLang="zh-CN" b="0" i="0" dirty="0">
                <a:solidFill>
                  <a:srgbClr val="121212"/>
                </a:solidFill>
                <a:effectLst/>
                <a:latin typeface="-apple-system"/>
              </a:rPr>
              <a:t>2023</a:t>
            </a:r>
            <a:r>
              <a:rPr lang="zh-CN" altLang="en-US" b="0" i="0" dirty="0">
                <a:solidFill>
                  <a:srgbClr val="121212"/>
                </a:solidFill>
                <a:effectLst/>
                <a:latin typeface="-apple-system"/>
              </a:rPr>
              <a:t>年</a:t>
            </a:r>
            <a:r>
              <a:rPr lang="en-US" altLang="zh-CN" b="0" i="0" dirty="0">
                <a:solidFill>
                  <a:srgbClr val="121212"/>
                </a:solidFill>
                <a:effectLst/>
                <a:latin typeface="-apple-system"/>
              </a:rPr>
              <a:t>3</a:t>
            </a:r>
            <a:r>
              <a:rPr lang="zh-CN" altLang="en-US" b="0" i="0" dirty="0">
                <a:solidFill>
                  <a:srgbClr val="121212"/>
                </a:solidFill>
                <a:effectLst/>
                <a:latin typeface="-apple-system"/>
              </a:rPr>
              <a:t>月的</a:t>
            </a:r>
            <a:r>
              <a:rPr lang="en-US" altLang="zh-CN" b="1" i="0" dirty="0">
                <a:solidFill>
                  <a:srgbClr val="121212"/>
                </a:solidFill>
                <a:effectLst/>
                <a:latin typeface="-apple-system"/>
              </a:rPr>
              <a:t>GPT-4 </a:t>
            </a:r>
            <a:r>
              <a:rPr lang="zh-CN" altLang="en-US" b="1" i="0" dirty="0">
                <a:solidFill>
                  <a:srgbClr val="121212"/>
                </a:solidFill>
                <a:effectLst/>
                <a:latin typeface="-apple-system"/>
              </a:rPr>
              <a:t>可以接收文本和图像输入</a:t>
            </a:r>
            <a:r>
              <a:rPr lang="zh-CN" altLang="en-US" b="0" i="0" dirty="0">
                <a:solidFill>
                  <a:srgbClr val="121212"/>
                </a:solidFill>
                <a:effectLst/>
                <a:latin typeface="-apple-system"/>
              </a:rPr>
              <a:t>，用户可指定任何视觉或语言任务。</a:t>
            </a:r>
            <a:endParaRPr lang="zh-CN" altLang="en-US" dirty="0"/>
          </a:p>
        </p:txBody>
      </p:sp>
      <p:pic>
        <p:nvPicPr>
          <p:cNvPr id="21" name="图片 20">
            <a:extLst>
              <a:ext uri="{FF2B5EF4-FFF2-40B4-BE49-F238E27FC236}">
                <a16:creationId xmlns:a16="http://schemas.microsoft.com/office/drawing/2014/main" id="{972CD510-A6FD-4CA6-ADF4-6CC1250B168E}"/>
              </a:ext>
            </a:extLst>
          </p:cNvPr>
          <p:cNvPicPr>
            <a:picLocks noChangeAspect="1"/>
          </p:cNvPicPr>
          <p:nvPr/>
        </p:nvPicPr>
        <p:blipFill>
          <a:blip r:embed="rId2"/>
          <a:stretch>
            <a:fillRect/>
          </a:stretch>
        </p:blipFill>
        <p:spPr>
          <a:xfrm>
            <a:off x="4726920" y="3768009"/>
            <a:ext cx="4943475" cy="619125"/>
          </a:xfrm>
          <a:prstGeom prst="rect">
            <a:avLst/>
          </a:prstGeom>
        </p:spPr>
      </p:pic>
      <p:sp>
        <p:nvSpPr>
          <p:cNvPr id="25" name="文本框 24">
            <a:extLst>
              <a:ext uri="{FF2B5EF4-FFF2-40B4-BE49-F238E27FC236}">
                <a16:creationId xmlns:a16="http://schemas.microsoft.com/office/drawing/2014/main" id="{8DE6B259-FCF5-44D6-A211-3299BE7AD134}"/>
              </a:ext>
            </a:extLst>
          </p:cNvPr>
          <p:cNvSpPr txBox="1"/>
          <p:nvPr/>
        </p:nvSpPr>
        <p:spPr>
          <a:xfrm>
            <a:off x="4863353" y="4495800"/>
            <a:ext cx="6104964" cy="2031325"/>
          </a:xfrm>
          <a:prstGeom prst="rect">
            <a:avLst/>
          </a:prstGeom>
          <a:noFill/>
        </p:spPr>
        <p:txBody>
          <a:bodyPr wrap="square">
            <a:spAutoFit/>
          </a:bodyPr>
          <a:lstStyle/>
          <a:p>
            <a:r>
              <a:rPr lang="en-US" altLang="zh-CN" b="0" i="0" dirty="0">
                <a:solidFill>
                  <a:srgbClr val="121212"/>
                </a:solidFill>
                <a:effectLst/>
                <a:latin typeface="-apple-system"/>
              </a:rPr>
              <a:t>GPT-4</a:t>
            </a:r>
            <a:r>
              <a:rPr lang="zh-CN" altLang="en-US" b="0" i="0" dirty="0">
                <a:solidFill>
                  <a:srgbClr val="121212"/>
                </a:solidFill>
                <a:effectLst/>
                <a:latin typeface="-apple-system"/>
              </a:rPr>
              <a:t>：图片显示的是一个“</a:t>
            </a:r>
            <a:r>
              <a:rPr lang="en-US" altLang="zh-CN" b="0" i="0" dirty="0">
                <a:solidFill>
                  <a:srgbClr val="121212"/>
                </a:solidFill>
                <a:effectLst/>
                <a:latin typeface="-apple-system"/>
              </a:rPr>
              <a:t>Lightning Cable”</a:t>
            </a:r>
            <a:r>
              <a:rPr lang="zh-CN" altLang="en-US" b="0" i="0" dirty="0">
                <a:solidFill>
                  <a:srgbClr val="121212"/>
                </a:solidFill>
                <a:effectLst/>
                <a:latin typeface="-apple-system"/>
              </a:rPr>
              <a:t>适配器的包装，有三张图。图</a:t>
            </a:r>
            <a:r>
              <a:rPr lang="en-US" altLang="zh-CN" b="0" i="0" dirty="0">
                <a:solidFill>
                  <a:srgbClr val="121212"/>
                </a:solidFill>
                <a:effectLst/>
                <a:latin typeface="-apple-system"/>
              </a:rPr>
              <a:t>1</a:t>
            </a:r>
            <a:r>
              <a:rPr lang="zh-CN" altLang="en-US" b="0" i="0" dirty="0">
                <a:solidFill>
                  <a:srgbClr val="121212"/>
                </a:solidFill>
                <a:effectLst/>
                <a:latin typeface="-apple-system"/>
              </a:rPr>
              <a:t>：一部智能手机，其充电端口插着一个</a:t>
            </a:r>
            <a:r>
              <a:rPr lang="en-US" altLang="zh-CN" b="0" i="0" dirty="0">
                <a:solidFill>
                  <a:srgbClr val="121212"/>
                </a:solidFill>
                <a:effectLst/>
                <a:latin typeface="-apple-system"/>
              </a:rPr>
              <a:t>VGA</a:t>
            </a:r>
            <a:r>
              <a:rPr lang="zh-CN" altLang="en-US" b="0" i="0" dirty="0">
                <a:solidFill>
                  <a:srgbClr val="121212"/>
                </a:solidFill>
                <a:effectLst/>
                <a:latin typeface="-apple-system"/>
              </a:rPr>
              <a:t>接口。图</a:t>
            </a:r>
            <a:r>
              <a:rPr lang="en-US" altLang="zh-CN" b="0" i="0" dirty="0">
                <a:solidFill>
                  <a:srgbClr val="121212"/>
                </a:solidFill>
                <a:effectLst/>
                <a:latin typeface="-apple-system"/>
              </a:rPr>
              <a:t>2</a:t>
            </a:r>
            <a:r>
              <a:rPr lang="zh-CN" altLang="en-US" b="0" i="0" dirty="0">
                <a:solidFill>
                  <a:srgbClr val="121212"/>
                </a:solidFill>
                <a:effectLst/>
                <a:latin typeface="-apple-system"/>
              </a:rPr>
              <a:t>：“</a:t>
            </a:r>
            <a:r>
              <a:rPr lang="en-US" altLang="zh-CN" b="0" i="0" dirty="0">
                <a:solidFill>
                  <a:srgbClr val="121212"/>
                </a:solidFill>
                <a:effectLst/>
                <a:latin typeface="-apple-system"/>
              </a:rPr>
              <a:t>Lightning Cable”</a:t>
            </a:r>
            <a:r>
              <a:rPr lang="zh-CN" altLang="en-US" b="0" i="0" dirty="0">
                <a:solidFill>
                  <a:srgbClr val="121212"/>
                </a:solidFill>
                <a:effectLst/>
                <a:latin typeface="-apple-system"/>
              </a:rPr>
              <a:t>适配器的包装上有一张</a:t>
            </a:r>
            <a:r>
              <a:rPr lang="en-US" altLang="zh-CN" b="0" i="0" dirty="0">
                <a:solidFill>
                  <a:srgbClr val="121212"/>
                </a:solidFill>
                <a:effectLst/>
                <a:latin typeface="-apple-system"/>
              </a:rPr>
              <a:t>VGA</a:t>
            </a:r>
            <a:r>
              <a:rPr lang="zh-CN" altLang="en-US" b="0" i="0" dirty="0">
                <a:solidFill>
                  <a:srgbClr val="121212"/>
                </a:solidFill>
                <a:effectLst/>
                <a:latin typeface="-apple-system"/>
              </a:rPr>
              <a:t>接口的图片。图</a:t>
            </a:r>
            <a:r>
              <a:rPr lang="en-US" altLang="zh-CN" b="0" i="0" dirty="0">
                <a:solidFill>
                  <a:srgbClr val="121212"/>
                </a:solidFill>
                <a:effectLst/>
                <a:latin typeface="-apple-system"/>
              </a:rPr>
              <a:t>3</a:t>
            </a:r>
            <a:r>
              <a:rPr lang="zh-CN" altLang="en-US" b="0" i="0" dirty="0">
                <a:solidFill>
                  <a:srgbClr val="121212"/>
                </a:solidFill>
                <a:effectLst/>
                <a:latin typeface="-apple-system"/>
              </a:rPr>
              <a:t>：</a:t>
            </a:r>
            <a:r>
              <a:rPr lang="en-US" altLang="zh-CN" b="0" i="0" dirty="0">
                <a:solidFill>
                  <a:srgbClr val="121212"/>
                </a:solidFill>
                <a:effectLst/>
                <a:latin typeface="-apple-system"/>
              </a:rPr>
              <a:t>VGA</a:t>
            </a:r>
            <a:r>
              <a:rPr lang="zh-CN" altLang="en-US" b="0" i="0" dirty="0">
                <a:solidFill>
                  <a:srgbClr val="121212"/>
                </a:solidFill>
                <a:effectLst/>
                <a:latin typeface="-apple-system"/>
              </a:rPr>
              <a:t>连接器的特写，末端是一个小的</a:t>
            </a:r>
            <a:r>
              <a:rPr lang="en-US" altLang="zh-CN" b="0" i="0" dirty="0">
                <a:solidFill>
                  <a:srgbClr val="121212"/>
                </a:solidFill>
                <a:effectLst/>
                <a:latin typeface="-apple-system"/>
              </a:rPr>
              <a:t>Lightning</a:t>
            </a:r>
            <a:r>
              <a:rPr lang="zh-CN" altLang="en-US" b="0" i="0" dirty="0">
                <a:solidFill>
                  <a:srgbClr val="121212"/>
                </a:solidFill>
                <a:effectLst/>
                <a:latin typeface="-apple-system"/>
              </a:rPr>
              <a:t>连接器（用于为</a:t>
            </a:r>
            <a:r>
              <a:rPr lang="en-US" altLang="zh-CN" b="0" i="0" dirty="0">
                <a:solidFill>
                  <a:srgbClr val="121212"/>
                </a:solidFill>
                <a:effectLst/>
                <a:latin typeface="-apple-system"/>
              </a:rPr>
              <a:t>iPhone</a:t>
            </a:r>
            <a:r>
              <a:rPr lang="zh-CN" altLang="en-US" b="0" i="0" dirty="0">
                <a:solidFill>
                  <a:srgbClr val="121212"/>
                </a:solidFill>
                <a:effectLst/>
                <a:latin typeface="-apple-system"/>
              </a:rPr>
              <a:t>和其他苹果设备充电）。这张图片的幽默感来自于将一个大的、过时的</a:t>
            </a:r>
            <a:r>
              <a:rPr lang="en-US" altLang="zh-CN" b="0" i="0" dirty="0">
                <a:solidFill>
                  <a:srgbClr val="121212"/>
                </a:solidFill>
                <a:effectLst/>
                <a:latin typeface="-apple-system"/>
              </a:rPr>
              <a:t>VGA</a:t>
            </a:r>
            <a:r>
              <a:rPr lang="zh-CN" altLang="en-US" b="0" i="0" dirty="0">
                <a:solidFill>
                  <a:srgbClr val="121212"/>
                </a:solidFill>
                <a:effectLst/>
                <a:latin typeface="-apple-system"/>
              </a:rPr>
              <a:t>连接器插入一个小的、现代的智能手机充电端口的荒谬性。</a:t>
            </a:r>
            <a:endParaRPr lang="zh-CN" altLang="en-US" dirty="0"/>
          </a:p>
        </p:txBody>
      </p:sp>
      <p:pic>
        <p:nvPicPr>
          <p:cNvPr id="26" name="图片 25">
            <a:extLst>
              <a:ext uri="{FF2B5EF4-FFF2-40B4-BE49-F238E27FC236}">
                <a16:creationId xmlns:a16="http://schemas.microsoft.com/office/drawing/2014/main" id="{EF857391-291F-4019-A3E6-7581737F8B11}"/>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980053" y="3311065"/>
            <a:ext cx="3638077" cy="3216060"/>
          </a:xfrm>
          <a:prstGeom prst="rect">
            <a:avLst/>
          </a:prstGeom>
        </p:spPr>
      </p:pic>
      <p:sp>
        <p:nvSpPr>
          <p:cNvPr id="10" name="文本框 9">
            <a:extLst>
              <a:ext uri="{FF2B5EF4-FFF2-40B4-BE49-F238E27FC236}">
                <a16:creationId xmlns:a16="http://schemas.microsoft.com/office/drawing/2014/main" id="{80227C74-CE6F-4257-9FCB-92ED59B8D17B}"/>
              </a:ext>
            </a:extLst>
          </p:cNvPr>
          <p:cNvSpPr txBox="1"/>
          <p:nvPr/>
        </p:nvSpPr>
        <p:spPr>
          <a:xfrm>
            <a:off x="557406" y="1024888"/>
            <a:ext cx="11362767" cy="646331"/>
          </a:xfrm>
          <a:prstGeom prst="rect">
            <a:avLst/>
          </a:prstGeom>
          <a:noFill/>
        </p:spPr>
        <p:txBody>
          <a:bodyPr wrap="square">
            <a:spAutoFit/>
          </a:bodyPr>
          <a:lstStyle/>
          <a:p>
            <a:r>
              <a:rPr lang="en-US" altLang="zh-CN" b="1" i="0" dirty="0">
                <a:solidFill>
                  <a:srgbClr val="121212"/>
                </a:solidFill>
                <a:effectLst/>
                <a:latin typeface="-apple-system"/>
              </a:rPr>
              <a:t>GPT</a:t>
            </a:r>
            <a:r>
              <a:rPr lang="zh-CN" altLang="en-US" b="0" i="0" dirty="0">
                <a:solidFill>
                  <a:srgbClr val="121212"/>
                </a:solidFill>
                <a:effectLst/>
                <a:latin typeface="-apple-system"/>
              </a:rPr>
              <a:t>大模型</a:t>
            </a:r>
            <a:r>
              <a:rPr lang="zh-CN" altLang="en-US" b="1" i="0" dirty="0">
                <a:solidFill>
                  <a:srgbClr val="121212"/>
                </a:solidFill>
                <a:effectLst/>
                <a:latin typeface="-apple-system"/>
              </a:rPr>
              <a:t>（全称是</a:t>
            </a:r>
            <a:r>
              <a:rPr lang="en-US" altLang="zh-CN" b="1" i="0" dirty="0">
                <a:solidFill>
                  <a:srgbClr val="121212"/>
                </a:solidFill>
                <a:effectLst/>
                <a:latin typeface="-apple-system"/>
              </a:rPr>
              <a:t>Generative Pre-training Transformer</a:t>
            </a:r>
            <a:r>
              <a:rPr lang="zh-CN" altLang="en-US" b="1" i="0" dirty="0">
                <a:solidFill>
                  <a:srgbClr val="121212"/>
                </a:solidFill>
                <a:effectLst/>
                <a:latin typeface="-apple-system"/>
              </a:rPr>
              <a:t>）</a:t>
            </a:r>
            <a:r>
              <a:rPr lang="zh-CN" altLang="en-US" b="0" i="0" dirty="0">
                <a:solidFill>
                  <a:srgbClr val="121212"/>
                </a:solidFill>
                <a:effectLst/>
                <a:latin typeface="-apple-system"/>
              </a:rPr>
              <a:t>技术是一种使用</a:t>
            </a:r>
            <a:r>
              <a:rPr lang="zh-CN" altLang="en-US" b="1" i="0" dirty="0">
                <a:solidFill>
                  <a:srgbClr val="121212"/>
                </a:solidFill>
                <a:effectLst/>
                <a:latin typeface="-apple-system"/>
              </a:rPr>
              <a:t>自回归模型</a:t>
            </a:r>
            <a:r>
              <a:rPr lang="zh-CN" altLang="en-US" b="0" i="0" dirty="0">
                <a:solidFill>
                  <a:srgbClr val="121212"/>
                </a:solidFill>
                <a:effectLst/>
                <a:latin typeface="-apple-system"/>
              </a:rPr>
              <a:t>进行语言建模的</a:t>
            </a:r>
            <a:r>
              <a:rPr lang="zh-CN" altLang="en-US" b="1" i="0" dirty="0">
                <a:solidFill>
                  <a:srgbClr val="121212"/>
                </a:solidFill>
                <a:effectLst/>
                <a:latin typeface="-apple-system"/>
              </a:rPr>
              <a:t>预训练模型</a:t>
            </a:r>
            <a:r>
              <a:rPr lang="zh-CN" altLang="en-US" b="0" i="0" dirty="0">
                <a:solidFill>
                  <a:srgbClr val="121212"/>
                </a:solidFill>
                <a:effectLst/>
                <a:latin typeface="-apple-system"/>
              </a:rPr>
              <a:t>，</a:t>
            </a:r>
            <a:r>
              <a:rPr lang="en-US" altLang="zh-CN" b="1" i="0" dirty="0">
                <a:solidFill>
                  <a:srgbClr val="121212"/>
                </a:solidFill>
                <a:effectLst/>
                <a:latin typeface="-apple-system"/>
              </a:rPr>
              <a:t>Transformer</a:t>
            </a:r>
            <a:r>
              <a:rPr lang="zh-CN" altLang="en-US" b="1" i="0" dirty="0">
                <a:solidFill>
                  <a:srgbClr val="121212"/>
                </a:solidFill>
                <a:effectLst/>
                <a:latin typeface="-apple-system"/>
              </a:rPr>
              <a:t>架构</a:t>
            </a:r>
            <a:r>
              <a:rPr lang="zh-CN" altLang="en-US" b="0" i="0" dirty="0">
                <a:solidFill>
                  <a:srgbClr val="121212"/>
                </a:solidFill>
                <a:effectLst/>
                <a:latin typeface="-apple-system"/>
              </a:rPr>
              <a:t>，并使用了大量未标记的文本进行预训练。</a:t>
            </a:r>
            <a:endParaRPr lang="zh-CN" altLang="en-US" dirty="0"/>
          </a:p>
        </p:txBody>
      </p:sp>
      <p:sp>
        <p:nvSpPr>
          <p:cNvPr id="11" name="文本框 10">
            <a:extLst>
              <a:ext uri="{FF2B5EF4-FFF2-40B4-BE49-F238E27FC236}">
                <a16:creationId xmlns:a16="http://schemas.microsoft.com/office/drawing/2014/main" id="{AA18B86B-3FCD-42B1-B3C7-7565854286EE}"/>
              </a:ext>
            </a:extLst>
          </p:cNvPr>
          <p:cNvSpPr txBox="1"/>
          <p:nvPr/>
        </p:nvSpPr>
        <p:spPr>
          <a:xfrm>
            <a:off x="557406" y="1932623"/>
            <a:ext cx="8550735" cy="369332"/>
          </a:xfrm>
          <a:prstGeom prst="rect">
            <a:avLst/>
          </a:prstGeom>
          <a:noFill/>
        </p:spPr>
        <p:txBody>
          <a:bodyPr wrap="square">
            <a:spAutoFit/>
          </a:bodyPr>
          <a:lstStyle/>
          <a:p>
            <a:r>
              <a:rPr lang="en-US" altLang="zh-CN" b="0" i="0" dirty="0">
                <a:solidFill>
                  <a:srgbClr val="121212"/>
                </a:solidFill>
                <a:effectLst/>
                <a:latin typeface="-apple-system"/>
              </a:rPr>
              <a:t>2022 </a:t>
            </a:r>
            <a:r>
              <a:rPr lang="zh-CN" altLang="en-US" b="0" i="0" dirty="0">
                <a:solidFill>
                  <a:srgbClr val="121212"/>
                </a:solidFill>
                <a:effectLst/>
                <a:latin typeface="-apple-system"/>
              </a:rPr>
              <a:t>年</a:t>
            </a:r>
            <a:r>
              <a:rPr lang="en-US" altLang="zh-CN" b="0" i="0" dirty="0">
                <a:solidFill>
                  <a:srgbClr val="121212"/>
                </a:solidFill>
                <a:effectLst/>
                <a:latin typeface="-apple-system"/>
              </a:rPr>
              <a:t>11</a:t>
            </a:r>
            <a:r>
              <a:rPr lang="zh-CN" altLang="en-US" b="0" i="0" dirty="0">
                <a:solidFill>
                  <a:srgbClr val="121212"/>
                </a:solidFill>
                <a:effectLst/>
                <a:latin typeface="-apple-system"/>
              </a:rPr>
              <a:t>月推出</a:t>
            </a:r>
            <a:r>
              <a:rPr lang="en-US" altLang="zh-CN" b="0" i="0" dirty="0">
                <a:solidFill>
                  <a:srgbClr val="121212"/>
                </a:solidFill>
                <a:effectLst/>
                <a:latin typeface="-apple-system"/>
              </a:rPr>
              <a:t>GPT 3.5</a:t>
            </a:r>
            <a:r>
              <a:rPr lang="zh-CN" altLang="en-US" b="0" i="0" dirty="0">
                <a:solidFill>
                  <a:srgbClr val="121212"/>
                </a:solidFill>
                <a:effectLst/>
                <a:latin typeface="-apple-system"/>
              </a:rPr>
              <a:t>模型，通过微调得的</a:t>
            </a:r>
            <a:r>
              <a:rPr lang="en-US" altLang="zh-CN" b="0" i="0" dirty="0" err="1">
                <a:effectLst/>
                <a:latin typeface="-apple-system"/>
              </a:rPr>
              <a:t>chatGPT</a:t>
            </a:r>
            <a:r>
              <a:rPr lang="zh-CN" altLang="en-US" dirty="0">
                <a:latin typeface="-apple-system"/>
              </a:rPr>
              <a:t>语言模型，</a:t>
            </a:r>
            <a:r>
              <a:rPr lang="zh-CN" altLang="en-US" b="1" dirty="0">
                <a:latin typeface="-apple-system"/>
              </a:rPr>
              <a:t>只能</a:t>
            </a:r>
            <a:r>
              <a:rPr lang="zh-CN" altLang="en-US" b="1" i="0" dirty="0">
                <a:effectLst/>
                <a:latin typeface="Söhne"/>
              </a:rPr>
              <a:t>接收文本输入。</a:t>
            </a:r>
            <a:endParaRPr lang="zh-CN" altLang="en-US" b="1" dirty="0"/>
          </a:p>
        </p:txBody>
      </p:sp>
    </p:spTree>
    <p:extLst>
      <p:ext uri="{BB962C8B-B14F-4D97-AF65-F5344CB8AC3E}">
        <p14:creationId xmlns:p14="http://schemas.microsoft.com/office/powerpoint/2010/main" val="551410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a:extLst>
              <a:ext uri="{FF2B5EF4-FFF2-40B4-BE49-F238E27FC236}">
                <a16:creationId xmlns:a16="http://schemas.microsoft.com/office/drawing/2014/main" id="{AB73E17B-B020-44CB-BBF0-6DDC11AE1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37" y="1947354"/>
            <a:ext cx="9406285" cy="3900711"/>
          </a:xfrm>
          <a:prstGeom prst="rect">
            <a:avLst/>
          </a:prstGeom>
        </p:spPr>
      </p:pic>
      <p:sp>
        <p:nvSpPr>
          <p:cNvPr id="2" name="文本框 1">
            <a:extLst>
              <a:ext uri="{FF2B5EF4-FFF2-40B4-BE49-F238E27FC236}">
                <a16:creationId xmlns:a16="http://schemas.microsoft.com/office/drawing/2014/main" id="{5E2237E5-910F-4774-9D87-60B79D2C9B68}"/>
              </a:ext>
            </a:extLst>
          </p:cNvPr>
          <p:cNvSpPr txBox="1"/>
          <p:nvPr/>
        </p:nvSpPr>
        <p:spPr>
          <a:xfrm>
            <a:off x="356533" y="1170846"/>
            <a:ext cx="7620000" cy="369332"/>
          </a:xfrm>
          <a:prstGeom prst="rect">
            <a:avLst/>
          </a:prstGeom>
          <a:noFill/>
        </p:spPr>
        <p:txBody>
          <a:bodyPr wrap="square" rtlCol="0">
            <a:spAutoFit/>
          </a:bodyPr>
          <a:lstStyle/>
          <a:p>
            <a:r>
              <a:rPr lang="zh-CN" altLang="en-US" dirty="0"/>
              <a:t>自从</a:t>
            </a:r>
            <a:r>
              <a:rPr lang="en-US" altLang="zh-CN" dirty="0" err="1"/>
              <a:t>chatgpt</a:t>
            </a:r>
            <a:r>
              <a:rPr lang="zh-CN" altLang="en-US" dirty="0"/>
              <a:t>模型的问世，国内外各家公司都提出了相应的大模型：</a:t>
            </a:r>
          </a:p>
        </p:txBody>
      </p:sp>
    </p:spTree>
    <p:extLst>
      <p:ext uri="{BB962C8B-B14F-4D97-AF65-F5344CB8AC3E}">
        <p14:creationId xmlns:p14="http://schemas.microsoft.com/office/powerpoint/2010/main" val="248357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D710CB44-1A3A-4F4F-BD7C-FD835A117E31}"/>
              </a:ext>
            </a:extLst>
          </p:cNvPr>
          <p:cNvSpPr txBox="1"/>
          <p:nvPr/>
        </p:nvSpPr>
        <p:spPr>
          <a:xfrm>
            <a:off x="463355" y="2175234"/>
            <a:ext cx="6287292" cy="369332"/>
          </a:xfrm>
          <a:prstGeom prst="rect">
            <a:avLst/>
          </a:prstGeom>
          <a:noFill/>
        </p:spPr>
        <p:txBody>
          <a:bodyPr wrap="square" rtlCol="0">
            <a:spAutoFit/>
          </a:bodyPr>
          <a:lstStyle/>
          <a:p>
            <a:r>
              <a:rPr lang="zh-CN" altLang="en-US" dirty="0"/>
              <a:t>前面提到的</a:t>
            </a:r>
            <a:r>
              <a:rPr lang="en-US" altLang="zh-CN" dirty="0"/>
              <a:t>AI</a:t>
            </a:r>
            <a:r>
              <a:rPr lang="zh-CN" altLang="en-US" dirty="0"/>
              <a:t>绘画、</a:t>
            </a:r>
            <a:r>
              <a:rPr lang="en-US" altLang="zh-CN" dirty="0" err="1"/>
              <a:t>gpt</a:t>
            </a:r>
            <a:r>
              <a:rPr lang="zh-CN" altLang="en-US" dirty="0"/>
              <a:t>系列、</a:t>
            </a:r>
            <a:r>
              <a:rPr lang="en-US" altLang="zh-CN" dirty="0"/>
              <a:t>clip</a:t>
            </a:r>
            <a:r>
              <a:rPr lang="zh-CN" altLang="en-US" dirty="0"/>
              <a:t>模型都是属于大模型</a:t>
            </a:r>
          </a:p>
        </p:txBody>
      </p:sp>
      <p:pic>
        <p:nvPicPr>
          <p:cNvPr id="10" name="图片 9">
            <a:extLst>
              <a:ext uri="{FF2B5EF4-FFF2-40B4-BE49-F238E27FC236}">
                <a16:creationId xmlns:a16="http://schemas.microsoft.com/office/drawing/2014/main" id="{4EBBB8E2-E39B-468E-B22A-FE7A311AB8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4331" y="2797102"/>
            <a:ext cx="7519090" cy="2839157"/>
          </a:xfrm>
          <a:prstGeom prst="rect">
            <a:avLst/>
          </a:prstGeom>
        </p:spPr>
      </p:pic>
      <p:sp>
        <p:nvSpPr>
          <p:cNvPr id="11" name="文本框 10">
            <a:extLst>
              <a:ext uri="{FF2B5EF4-FFF2-40B4-BE49-F238E27FC236}">
                <a16:creationId xmlns:a16="http://schemas.microsoft.com/office/drawing/2014/main" id="{0A15ACE7-228D-4933-982B-117E03CA3011}"/>
              </a:ext>
            </a:extLst>
          </p:cNvPr>
          <p:cNvSpPr txBox="1"/>
          <p:nvPr/>
        </p:nvSpPr>
        <p:spPr>
          <a:xfrm>
            <a:off x="1096086" y="5724999"/>
            <a:ext cx="8855535" cy="369332"/>
          </a:xfrm>
          <a:prstGeom prst="rect">
            <a:avLst/>
          </a:prstGeom>
          <a:noFill/>
        </p:spPr>
        <p:txBody>
          <a:bodyPr wrap="square" rtlCol="0">
            <a:spAutoFit/>
          </a:bodyPr>
          <a:lstStyle/>
          <a:p>
            <a:r>
              <a:rPr lang="en-US" altLang="zh-CN" b="1" i="0" dirty="0">
                <a:solidFill>
                  <a:srgbClr val="121212"/>
                </a:solidFill>
                <a:effectLst/>
                <a:latin typeface="-apple-system"/>
              </a:rPr>
              <a:t>AI</a:t>
            </a:r>
            <a:r>
              <a:rPr lang="zh-CN" altLang="en-US" b="1" i="0" dirty="0">
                <a:solidFill>
                  <a:srgbClr val="121212"/>
                </a:solidFill>
                <a:effectLst/>
                <a:latin typeface="-apple-system"/>
              </a:rPr>
              <a:t>专家</a:t>
            </a:r>
            <a:r>
              <a:rPr lang="zh-CN" altLang="en-US" b="0" i="0" dirty="0">
                <a:solidFill>
                  <a:srgbClr val="121212"/>
                </a:solidFill>
                <a:effectLst/>
                <a:latin typeface="-apple-system"/>
              </a:rPr>
              <a:t>将大模型统一命名为</a:t>
            </a:r>
            <a:r>
              <a:rPr lang="en-US" altLang="zh-CN" b="1" i="0" dirty="0">
                <a:solidFill>
                  <a:srgbClr val="121212"/>
                </a:solidFill>
                <a:effectLst/>
                <a:latin typeface="-apple-system"/>
              </a:rPr>
              <a:t>Foundation Models</a:t>
            </a:r>
            <a:r>
              <a:rPr lang="zh-CN" altLang="en-US" b="0" i="0" dirty="0">
                <a:solidFill>
                  <a:srgbClr val="121212"/>
                </a:solidFill>
                <a:effectLst/>
                <a:latin typeface="-apple-system"/>
              </a:rPr>
              <a:t>，可以翻译为基础模型或者是基石模型</a:t>
            </a:r>
            <a:endParaRPr lang="zh-CN" altLang="en-US" b="1" dirty="0"/>
          </a:p>
        </p:txBody>
      </p:sp>
      <p:sp>
        <p:nvSpPr>
          <p:cNvPr id="12" name="文本框 11">
            <a:extLst>
              <a:ext uri="{FF2B5EF4-FFF2-40B4-BE49-F238E27FC236}">
                <a16:creationId xmlns:a16="http://schemas.microsoft.com/office/drawing/2014/main" id="{43CCA080-72AE-41BA-A480-F53D3AC29E38}"/>
              </a:ext>
            </a:extLst>
          </p:cNvPr>
          <p:cNvSpPr txBox="1"/>
          <p:nvPr/>
        </p:nvSpPr>
        <p:spPr>
          <a:xfrm>
            <a:off x="463355" y="961985"/>
            <a:ext cx="2472665" cy="461665"/>
          </a:xfrm>
          <a:prstGeom prst="rect">
            <a:avLst/>
          </a:prstGeom>
          <a:noFill/>
        </p:spPr>
        <p:txBody>
          <a:bodyPr wrap="square" rtlCol="0">
            <a:spAutoFit/>
          </a:bodyPr>
          <a:lstStyle/>
          <a:p>
            <a:r>
              <a:rPr lang="zh-CN" altLang="en-US" sz="2400" b="1" dirty="0"/>
              <a:t>什么是大模型</a:t>
            </a:r>
            <a:r>
              <a:rPr lang="en-US" altLang="zh-CN" sz="2400" b="1" dirty="0"/>
              <a:t>?</a:t>
            </a:r>
            <a:endParaRPr lang="zh-CN" altLang="en-US" sz="2400" b="1" dirty="0"/>
          </a:p>
        </p:txBody>
      </p:sp>
      <p:sp>
        <p:nvSpPr>
          <p:cNvPr id="16" name="文本框 15">
            <a:extLst>
              <a:ext uri="{FF2B5EF4-FFF2-40B4-BE49-F238E27FC236}">
                <a16:creationId xmlns:a16="http://schemas.microsoft.com/office/drawing/2014/main" id="{C6FC1AAE-7C19-4769-9471-953675D60B95}"/>
              </a:ext>
            </a:extLst>
          </p:cNvPr>
          <p:cNvSpPr txBox="1"/>
          <p:nvPr/>
        </p:nvSpPr>
        <p:spPr>
          <a:xfrm>
            <a:off x="463355" y="1643162"/>
            <a:ext cx="6104964" cy="369332"/>
          </a:xfrm>
          <a:prstGeom prst="rect">
            <a:avLst/>
          </a:prstGeom>
          <a:noFill/>
        </p:spPr>
        <p:txBody>
          <a:bodyPr wrap="square">
            <a:spAutoFit/>
          </a:bodyPr>
          <a:lstStyle/>
          <a:p>
            <a:r>
              <a:rPr lang="zh-CN" altLang="en-US" b="0" i="0" dirty="0">
                <a:solidFill>
                  <a:srgbClr val="121212"/>
                </a:solidFill>
                <a:effectLst/>
                <a:latin typeface="-apple-system"/>
              </a:rPr>
              <a:t>通俗：模型参数巨大，在大规模数据上训练。</a:t>
            </a:r>
            <a:endParaRPr lang="en-US" altLang="zh-CN" b="0" i="0" dirty="0">
              <a:solidFill>
                <a:srgbClr val="121212"/>
              </a:solidFill>
              <a:effectLst/>
              <a:latin typeface="-apple-system"/>
            </a:endParaRPr>
          </a:p>
        </p:txBody>
      </p:sp>
      <p:sp>
        <p:nvSpPr>
          <p:cNvPr id="17" name="文本框 16">
            <a:extLst>
              <a:ext uri="{FF2B5EF4-FFF2-40B4-BE49-F238E27FC236}">
                <a16:creationId xmlns:a16="http://schemas.microsoft.com/office/drawing/2014/main" id="{2685D750-39E3-48BF-9CFE-4A1D6EE4B2AF}"/>
              </a:ext>
            </a:extLst>
          </p:cNvPr>
          <p:cNvSpPr txBox="1"/>
          <p:nvPr/>
        </p:nvSpPr>
        <p:spPr>
          <a:xfrm>
            <a:off x="1096086" y="6254046"/>
            <a:ext cx="8558903" cy="369332"/>
          </a:xfrm>
          <a:prstGeom prst="rect">
            <a:avLst/>
          </a:prstGeom>
          <a:noFill/>
        </p:spPr>
        <p:txBody>
          <a:bodyPr wrap="square">
            <a:spAutoFit/>
          </a:bodyPr>
          <a:lstStyle/>
          <a:p>
            <a:r>
              <a:rPr lang="en-US" altLang="zh-CN" b="0" i="0" dirty="0">
                <a:solidFill>
                  <a:srgbClr val="121212"/>
                </a:solidFill>
                <a:effectLst/>
                <a:latin typeface="-apple-system"/>
              </a:rPr>
              <a:t>Transformer</a:t>
            </a:r>
            <a:r>
              <a:rPr lang="zh-CN" altLang="en-US" b="0" i="0" dirty="0">
                <a:solidFill>
                  <a:srgbClr val="121212"/>
                </a:solidFill>
                <a:effectLst/>
                <a:latin typeface="-apple-system"/>
              </a:rPr>
              <a:t>技术、大模型、自监督方法似乎统一了</a:t>
            </a:r>
            <a:r>
              <a:rPr lang="en-US" altLang="zh-CN" b="0" i="0" dirty="0">
                <a:solidFill>
                  <a:srgbClr val="121212"/>
                </a:solidFill>
                <a:effectLst/>
                <a:latin typeface="-apple-system"/>
              </a:rPr>
              <a:t>2020</a:t>
            </a:r>
            <a:r>
              <a:rPr lang="zh-CN" altLang="en-US" b="0" i="0" dirty="0">
                <a:solidFill>
                  <a:srgbClr val="121212"/>
                </a:solidFill>
                <a:effectLst/>
                <a:latin typeface="-apple-system"/>
              </a:rPr>
              <a:t>年前后</a:t>
            </a:r>
            <a:r>
              <a:rPr lang="en-US" altLang="zh-CN" b="0" i="0" dirty="0">
                <a:solidFill>
                  <a:srgbClr val="121212"/>
                </a:solidFill>
                <a:effectLst/>
                <a:latin typeface="-apple-system"/>
              </a:rPr>
              <a:t>5</a:t>
            </a:r>
            <a:r>
              <a:rPr lang="zh-CN" altLang="en-US" b="0" i="0" dirty="0">
                <a:solidFill>
                  <a:srgbClr val="121212"/>
                </a:solidFill>
                <a:effectLst/>
                <a:latin typeface="-apple-system"/>
              </a:rPr>
              <a:t>年的</a:t>
            </a:r>
            <a:r>
              <a:rPr lang="en-US" altLang="zh-CN" b="0" i="0" dirty="0">
                <a:solidFill>
                  <a:srgbClr val="121212"/>
                </a:solidFill>
                <a:effectLst/>
                <a:latin typeface="-apple-system"/>
              </a:rPr>
              <a:t>AI</a:t>
            </a:r>
            <a:r>
              <a:rPr lang="zh-CN" altLang="en-US" b="0" i="0" dirty="0">
                <a:solidFill>
                  <a:srgbClr val="121212"/>
                </a:solidFill>
                <a:effectLst/>
                <a:latin typeface="-apple-system"/>
              </a:rPr>
              <a:t>技术社区。</a:t>
            </a:r>
            <a:endParaRPr lang="zh-CN" altLang="en-US" dirty="0"/>
          </a:p>
        </p:txBody>
      </p:sp>
    </p:spTree>
    <p:extLst>
      <p:ext uri="{BB962C8B-B14F-4D97-AF65-F5344CB8AC3E}">
        <p14:creationId xmlns:p14="http://schemas.microsoft.com/office/powerpoint/2010/main" val="790713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95CFB6-A578-4848-98B7-0AD97701C66E}"/>
              </a:ext>
            </a:extLst>
          </p:cNvPr>
          <p:cNvSpPr txBox="1"/>
          <p:nvPr/>
        </p:nvSpPr>
        <p:spPr>
          <a:xfrm>
            <a:off x="463355" y="1147872"/>
            <a:ext cx="6096000" cy="461665"/>
          </a:xfrm>
          <a:prstGeom prst="rect">
            <a:avLst/>
          </a:prstGeom>
          <a:noFill/>
        </p:spPr>
        <p:txBody>
          <a:bodyPr wrap="square">
            <a:spAutoFit/>
          </a:bodyPr>
          <a:lstStyle/>
          <a:p>
            <a:r>
              <a:rPr lang="zh-CN" altLang="en-US" sz="2400" b="1" i="0" dirty="0">
                <a:solidFill>
                  <a:srgbClr val="121212"/>
                </a:solidFill>
                <a:effectLst/>
                <a:latin typeface="-apple-system"/>
              </a:rPr>
              <a:t>基础结构</a:t>
            </a:r>
            <a:r>
              <a:rPr lang="en-US" altLang="zh-CN" sz="2400" b="1" dirty="0">
                <a:solidFill>
                  <a:srgbClr val="121212"/>
                </a:solidFill>
                <a:latin typeface="-apple-system"/>
              </a:rPr>
              <a:t>------</a:t>
            </a:r>
            <a:r>
              <a:rPr lang="en-US" altLang="zh-CN" sz="2400" b="1" i="0" dirty="0">
                <a:solidFill>
                  <a:srgbClr val="121212"/>
                </a:solidFill>
                <a:effectLst/>
                <a:latin typeface="-apple-system"/>
              </a:rPr>
              <a:t>Transformer</a:t>
            </a:r>
            <a:endParaRPr lang="zh-CN" altLang="en-US" sz="2400" b="1" dirty="0"/>
          </a:p>
        </p:txBody>
      </p:sp>
      <p:pic>
        <p:nvPicPr>
          <p:cNvPr id="1026" name="Picture 2">
            <a:extLst>
              <a:ext uri="{FF2B5EF4-FFF2-40B4-BE49-F238E27FC236}">
                <a16:creationId xmlns:a16="http://schemas.microsoft.com/office/drawing/2014/main" id="{E1E86A73-9230-4814-8A85-3FF97CA35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33" y="1901407"/>
            <a:ext cx="3265114" cy="43941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9412835-B280-4E7B-8D2B-DE10A5665EDB}"/>
              </a:ext>
            </a:extLst>
          </p:cNvPr>
          <p:cNvSpPr txBox="1"/>
          <p:nvPr/>
        </p:nvSpPr>
        <p:spPr>
          <a:xfrm>
            <a:off x="557406" y="226539"/>
            <a:ext cx="4552476"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大模型的架构</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---Transformer</a:t>
            </a:r>
            <a:endPar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endParaRPr>
          </a:p>
        </p:txBody>
      </p:sp>
      <p:cxnSp>
        <p:nvCxnSpPr>
          <p:cNvPr id="10" name="直接连接符 9">
            <a:extLst>
              <a:ext uri="{FF2B5EF4-FFF2-40B4-BE49-F238E27FC236}">
                <a16:creationId xmlns:a16="http://schemas.microsoft.com/office/drawing/2014/main" id="{05905AA1-D541-4E8D-9A2C-16EB1DC24587}"/>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1" name="流程图: 对照 10">
            <a:extLst>
              <a:ext uri="{FF2B5EF4-FFF2-40B4-BE49-F238E27FC236}">
                <a16:creationId xmlns:a16="http://schemas.microsoft.com/office/drawing/2014/main" id="{EB053B09-E4C9-4F21-9FDA-931C55998487}"/>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B2C42317-6F33-45A6-B4CD-8B10E1146F0A}"/>
              </a:ext>
            </a:extLst>
          </p:cNvPr>
          <p:cNvSpPr txBox="1"/>
          <p:nvPr/>
        </p:nvSpPr>
        <p:spPr>
          <a:xfrm>
            <a:off x="4484082" y="1866090"/>
            <a:ext cx="7196929" cy="3970318"/>
          </a:xfrm>
          <a:prstGeom prst="rect">
            <a:avLst/>
          </a:prstGeom>
          <a:noFill/>
        </p:spPr>
        <p:txBody>
          <a:bodyPr wrap="square">
            <a:spAutoFit/>
          </a:bodyPr>
          <a:lstStyle/>
          <a:p>
            <a:r>
              <a:rPr lang="zh-CN" altLang="en-US" dirty="0">
                <a:latin typeface="+mj-ea"/>
                <a:ea typeface="+mj-ea"/>
              </a:rPr>
              <a:t>Transformer的优势：</a:t>
            </a:r>
            <a:endParaRPr lang="en-US" altLang="zh-CN" dirty="0">
              <a:latin typeface="+mj-ea"/>
              <a:ea typeface="+mj-ea"/>
            </a:endParaRPr>
          </a:p>
          <a:p>
            <a:endParaRPr lang="en-US" altLang="zh-CN" dirty="0">
              <a:latin typeface="+mj-ea"/>
              <a:ea typeface="+mj-ea"/>
            </a:endParaRPr>
          </a:p>
          <a:p>
            <a:r>
              <a:rPr lang="zh-CN" altLang="en-US" dirty="0">
                <a:latin typeface="+mj-ea"/>
                <a:ea typeface="+mj-ea"/>
              </a:rPr>
              <a:t>①：基于自注意力机制</a:t>
            </a:r>
            <a:r>
              <a:rPr lang="en-US" altLang="zh-CN" dirty="0">
                <a:latin typeface="+mj-ea"/>
                <a:ea typeface="+mj-ea"/>
              </a:rPr>
              <a:t>(</a:t>
            </a:r>
            <a:r>
              <a:rPr lang="zh-CN" altLang="en-US" dirty="0">
                <a:latin typeface="+mj-ea"/>
                <a:ea typeface="+mj-ea"/>
              </a:rPr>
              <a:t>self-atte</a:t>
            </a:r>
            <a:r>
              <a:rPr lang="en-US" altLang="zh-CN" dirty="0">
                <a:latin typeface="+mj-ea"/>
                <a:ea typeface="+mj-ea"/>
              </a:rPr>
              <a:t>n</a:t>
            </a:r>
            <a:r>
              <a:rPr lang="zh-CN" altLang="en-US" dirty="0">
                <a:latin typeface="+mj-ea"/>
                <a:ea typeface="+mj-ea"/>
              </a:rPr>
              <a:t>tion</a:t>
            </a:r>
            <a:r>
              <a:rPr lang="en-US" altLang="zh-CN" dirty="0">
                <a:latin typeface="+mj-ea"/>
                <a:ea typeface="+mj-ea"/>
              </a:rPr>
              <a:t>)</a:t>
            </a:r>
            <a:r>
              <a:rPr lang="zh-CN" altLang="en-US" dirty="0">
                <a:latin typeface="+mj-ea"/>
                <a:ea typeface="+mj-ea"/>
              </a:rPr>
              <a:t>，</a:t>
            </a:r>
            <a:r>
              <a:rPr lang="zh-CN" altLang="en-US" b="1" dirty="0">
                <a:latin typeface="+mj-ea"/>
                <a:ea typeface="+mj-ea"/>
              </a:rPr>
              <a:t>特征的表达能力强</a:t>
            </a:r>
            <a:endParaRPr lang="en-US" altLang="zh-CN" b="1" dirty="0">
              <a:latin typeface="+mj-ea"/>
              <a:ea typeface="+mj-ea"/>
            </a:endParaRPr>
          </a:p>
          <a:p>
            <a:endParaRPr lang="en-US" altLang="zh-CN" dirty="0">
              <a:latin typeface="+mj-ea"/>
              <a:ea typeface="+mj-ea"/>
            </a:endParaRPr>
          </a:p>
          <a:p>
            <a:r>
              <a:rPr lang="zh-CN" altLang="en-US" dirty="0">
                <a:latin typeface="+mj-ea"/>
                <a:ea typeface="+mj-ea"/>
              </a:rPr>
              <a:t>更注重全局的信息，没有长距离依赖感</a:t>
            </a:r>
            <a:r>
              <a:rPr lang="en-US" altLang="zh-CN" dirty="0">
                <a:latin typeface="+mj-ea"/>
                <a:ea typeface="+mj-ea"/>
              </a:rPr>
              <a:t>(RNN)</a:t>
            </a:r>
            <a:r>
              <a:rPr lang="zh-CN" altLang="en-US" dirty="0">
                <a:latin typeface="+mj-ea"/>
                <a:ea typeface="+mj-ea"/>
              </a:rPr>
              <a:t>，比cnn</a:t>
            </a:r>
            <a:r>
              <a:rPr lang="en-US" altLang="zh-CN" dirty="0">
                <a:latin typeface="+mj-ea"/>
                <a:ea typeface="+mj-ea"/>
              </a:rPr>
              <a:t>(</a:t>
            </a:r>
            <a:r>
              <a:rPr lang="zh-CN" altLang="en-US" dirty="0">
                <a:latin typeface="+mj-ea"/>
                <a:ea typeface="+mj-ea"/>
              </a:rPr>
              <a:t>提取局部特征</a:t>
            </a:r>
            <a:r>
              <a:rPr lang="en-US" altLang="zh-CN" dirty="0">
                <a:latin typeface="+mj-ea"/>
                <a:ea typeface="+mj-ea"/>
              </a:rPr>
              <a:t>)</a:t>
            </a:r>
            <a:r>
              <a:rPr lang="zh-CN" altLang="en-US" dirty="0">
                <a:latin typeface="+mj-ea"/>
                <a:ea typeface="+mj-ea"/>
              </a:rPr>
              <a:t>看得更宽更远，比lstm训练更快。</a:t>
            </a:r>
            <a:endParaRPr lang="en-US" altLang="zh-CN" dirty="0">
              <a:latin typeface="+mj-ea"/>
              <a:ea typeface="+mj-ea"/>
            </a:endParaRPr>
          </a:p>
          <a:p>
            <a:endParaRPr lang="zh-CN" altLang="en-US" dirty="0">
              <a:latin typeface="+mj-ea"/>
              <a:ea typeface="+mj-ea"/>
            </a:endParaRPr>
          </a:p>
          <a:p>
            <a:r>
              <a:rPr lang="zh-CN" altLang="en-US" dirty="0">
                <a:latin typeface="+mj-ea"/>
                <a:ea typeface="+mj-ea"/>
              </a:rPr>
              <a:t>重复累加多层multi-head self-attetion还在被不短证明着其强大的表达能力！</a:t>
            </a:r>
            <a:endParaRPr lang="en-US" altLang="zh-CN" dirty="0">
              <a:latin typeface="+mj-ea"/>
              <a:ea typeface="+mj-ea"/>
            </a:endParaRPr>
          </a:p>
          <a:p>
            <a:endParaRPr lang="en-US" altLang="zh-CN" dirty="0">
              <a:latin typeface="+mj-ea"/>
              <a:ea typeface="+mj-ea"/>
            </a:endParaRPr>
          </a:p>
          <a:p>
            <a:r>
              <a:rPr lang="zh-CN" altLang="en-US" dirty="0">
                <a:latin typeface="+mj-ea"/>
                <a:ea typeface="+mj-ea"/>
              </a:rPr>
              <a:t>② 具有更好的并行化能力，可扩展性更强，</a:t>
            </a:r>
            <a:r>
              <a:rPr lang="zh-CN" altLang="en-US" b="1" dirty="0">
                <a:latin typeface="+mj-ea"/>
                <a:ea typeface="+mj-ea"/>
              </a:rPr>
              <a:t>不断</a:t>
            </a:r>
            <a:r>
              <a:rPr lang="zh-CN" altLang="en-US" b="1" i="0" dirty="0">
                <a:solidFill>
                  <a:srgbClr val="121212"/>
                </a:solidFill>
                <a:effectLst/>
                <a:latin typeface="+mj-ea"/>
                <a:ea typeface="+mj-ea"/>
              </a:rPr>
              <a:t>堆叠和扩展，构建更大规模的模型，</a:t>
            </a:r>
            <a:r>
              <a:rPr lang="zh-CN" altLang="en-US" dirty="0">
                <a:latin typeface="+mj-ea"/>
                <a:ea typeface="+mj-ea"/>
              </a:rPr>
              <a:t>更适用于部署在大规模计算机群等分布式环境中进行训练和推理</a:t>
            </a:r>
          </a:p>
          <a:p>
            <a:endParaRPr lang="zh-CN" altLang="en-US" dirty="0">
              <a:latin typeface="+mj-ea"/>
              <a:ea typeface="+mj-ea"/>
            </a:endParaRPr>
          </a:p>
        </p:txBody>
      </p:sp>
    </p:spTree>
    <p:extLst>
      <p:ext uri="{BB962C8B-B14F-4D97-AF65-F5344CB8AC3E}">
        <p14:creationId xmlns:p14="http://schemas.microsoft.com/office/powerpoint/2010/main" val="226650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大模型的作用</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3E6110A6-0024-41CA-9E6B-43255F2355BC}"/>
              </a:ext>
            </a:extLst>
          </p:cNvPr>
          <p:cNvSpPr txBox="1"/>
          <p:nvPr/>
        </p:nvSpPr>
        <p:spPr>
          <a:xfrm>
            <a:off x="835312" y="1594222"/>
            <a:ext cx="9114304" cy="646331"/>
          </a:xfrm>
          <a:prstGeom prst="rect">
            <a:avLst/>
          </a:prstGeom>
          <a:noFill/>
        </p:spPr>
        <p:txBody>
          <a:bodyPr wrap="square">
            <a:spAutoFit/>
          </a:bodyPr>
          <a:lstStyle/>
          <a:p>
            <a:pPr algn="just" latinLnBrk="0"/>
            <a:r>
              <a:rPr lang="zh-CN" altLang="en-US" b="0" i="0" dirty="0">
                <a:solidFill>
                  <a:srgbClr val="454545"/>
                </a:solidFill>
                <a:effectLst/>
                <a:latin typeface="Microsoft Yahei" panose="020B0503020204020204" pitchFamily="34" charset="-122"/>
                <a:ea typeface="Microsoft Yahei" panose="020B0503020204020204" pitchFamily="34" charset="-122"/>
              </a:rPr>
              <a:t>在传统算法训练模式下，一般是“一套算法对应一个场景”，换个识别对象，就需要重头收集样本数据、开发训练了。</a:t>
            </a:r>
            <a:r>
              <a:rPr lang="en-US" altLang="zh-CN" b="1" i="0" dirty="0">
                <a:solidFill>
                  <a:srgbClr val="454545"/>
                </a:solidFill>
                <a:effectLst/>
                <a:latin typeface="Microsoft Yahei" panose="020B0503020204020204" pitchFamily="34" charset="-122"/>
                <a:ea typeface="Microsoft Yahei" panose="020B0503020204020204" pitchFamily="34" charset="-122"/>
              </a:rPr>
              <a:t>AI</a:t>
            </a:r>
            <a:r>
              <a:rPr lang="zh-CN" altLang="en-US" b="1" i="0" dirty="0">
                <a:solidFill>
                  <a:srgbClr val="454545"/>
                </a:solidFill>
                <a:effectLst/>
                <a:latin typeface="Microsoft Yahei" panose="020B0503020204020204" pitchFamily="34" charset="-122"/>
                <a:ea typeface="Microsoft Yahei" panose="020B0503020204020204" pitchFamily="34" charset="-122"/>
              </a:rPr>
              <a:t>模型研发成本极高，且难以满足市场定制化需求</a:t>
            </a:r>
            <a:r>
              <a:rPr lang="zh-CN" altLang="en-US" b="0" i="0" dirty="0">
                <a:solidFill>
                  <a:srgbClr val="454545"/>
                </a:solidFill>
                <a:effectLst/>
                <a:latin typeface="Microsoft Yahei" panose="020B0503020204020204" pitchFamily="34" charset="-122"/>
                <a:ea typeface="Microsoft Yahei" panose="020B0503020204020204" pitchFamily="34" charset="-122"/>
              </a:rPr>
              <a:t>。</a:t>
            </a:r>
          </a:p>
        </p:txBody>
      </p:sp>
      <p:sp>
        <p:nvSpPr>
          <p:cNvPr id="9" name="文本框 8">
            <a:extLst>
              <a:ext uri="{FF2B5EF4-FFF2-40B4-BE49-F238E27FC236}">
                <a16:creationId xmlns:a16="http://schemas.microsoft.com/office/drawing/2014/main" id="{EA609746-EC34-4FAE-8B86-64578458891E}"/>
              </a:ext>
            </a:extLst>
          </p:cNvPr>
          <p:cNvSpPr txBox="1"/>
          <p:nvPr/>
        </p:nvSpPr>
        <p:spPr>
          <a:xfrm>
            <a:off x="496873" y="1065122"/>
            <a:ext cx="4254236" cy="830997"/>
          </a:xfrm>
          <a:prstGeom prst="rect">
            <a:avLst/>
          </a:prstGeom>
          <a:noFill/>
        </p:spPr>
        <p:txBody>
          <a:bodyPr wrap="square" rtlCol="0">
            <a:spAutoFit/>
          </a:bodyPr>
          <a:lstStyle/>
          <a:p>
            <a:r>
              <a:rPr lang="en-US" altLang="zh-CN" sz="2400" dirty="0"/>
              <a:t>1</a:t>
            </a:r>
            <a:r>
              <a:rPr lang="zh-CN" altLang="en-US" sz="2400" dirty="0"/>
              <a:t>）</a:t>
            </a:r>
            <a:r>
              <a:rPr lang="zh-CN" altLang="en-US" sz="2400" b="1" i="0" dirty="0">
                <a:solidFill>
                  <a:srgbClr val="121212"/>
                </a:solidFill>
                <a:effectLst/>
                <a:latin typeface="-apple-system"/>
              </a:rPr>
              <a:t>大模型提供预训练方案</a:t>
            </a:r>
          </a:p>
          <a:p>
            <a:endParaRPr lang="zh-CN" altLang="en-US" sz="2400" dirty="0"/>
          </a:p>
        </p:txBody>
      </p:sp>
      <p:pic>
        <p:nvPicPr>
          <p:cNvPr id="14" name="图片 13">
            <a:extLst>
              <a:ext uri="{FF2B5EF4-FFF2-40B4-BE49-F238E27FC236}">
                <a16:creationId xmlns:a16="http://schemas.microsoft.com/office/drawing/2014/main" id="{F9CF93EF-47B4-47BA-B343-23D4A80152B8}"/>
              </a:ext>
            </a:extLst>
          </p:cNvPr>
          <p:cNvPicPr>
            <a:picLocks noChangeAspect="1"/>
          </p:cNvPicPr>
          <p:nvPr/>
        </p:nvPicPr>
        <p:blipFill>
          <a:blip r:embed="rId2"/>
          <a:stretch>
            <a:fillRect/>
          </a:stretch>
        </p:blipFill>
        <p:spPr>
          <a:xfrm>
            <a:off x="463355" y="2327827"/>
            <a:ext cx="6180967" cy="4308592"/>
          </a:xfrm>
          <a:prstGeom prst="rect">
            <a:avLst/>
          </a:prstGeom>
        </p:spPr>
      </p:pic>
      <p:sp>
        <p:nvSpPr>
          <p:cNvPr id="15" name="文本框 14">
            <a:extLst>
              <a:ext uri="{FF2B5EF4-FFF2-40B4-BE49-F238E27FC236}">
                <a16:creationId xmlns:a16="http://schemas.microsoft.com/office/drawing/2014/main" id="{44385283-6B72-49F2-825B-B87B45F68C2E}"/>
              </a:ext>
            </a:extLst>
          </p:cNvPr>
          <p:cNvSpPr txBox="1"/>
          <p:nvPr/>
        </p:nvSpPr>
        <p:spPr>
          <a:xfrm>
            <a:off x="6845205" y="3429000"/>
            <a:ext cx="5117542" cy="369332"/>
          </a:xfrm>
          <a:prstGeom prst="rect">
            <a:avLst/>
          </a:prstGeom>
          <a:noFill/>
        </p:spPr>
        <p:txBody>
          <a:bodyPr wrap="square" rtlCol="0">
            <a:spAutoFit/>
          </a:bodyPr>
          <a:lstStyle/>
          <a:p>
            <a:r>
              <a:rPr lang="zh-CN" altLang="en-US" b="1" dirty="0"/>
              <a:t>预训练一个大模型</a:t>
            </a:r>
            <a:r>
              <a:rPr lang="en-US" altLang="zh-CN" b="1" dirty="0"/>
              <a:t>-&gt;</a:t>
            </a:r>
            <a:r>
              <a:rPr lang="zh-CN" altLang="en-US" b="1" dirty="0"/>
              <a:t>经过微调，迁移到各个领域</a:t>
            </a:r>
          </a:p>
        </p:txBody>
      </p:sp>
      <p:sp>
        <p:nvSpPr>
          <p:cNvPr id="16" name="文本框 15">
            <a:extLst>
              <a:ext uri="{FF2B5EF4-FFF2-40B4-BE49-F238E27FC236}">
                <a16:creationId xmlns:a16="http://schemas.microsoft.com/office/drawing/2014/main" id="{5CB1C409-11CE-41D7-9C5B-58B689414C99}"/>
              </a:ext>
            </a:extLst>
          </p:cNvPr>
          <p:cNvSpPr txBox="1"/>
          <p:nvPr/>
        </p:nvSpPr>
        <p:spPr>
          <a:xfrm>
            <a:off x="6804212" y="4485435"/>
            <a:ext cx="5199529" cy="1477328"/>
          </a:xfrm>
          <a:prstGeom prst="rect">
            <a:avLst/>
          </a:prstGeom>
          <a:noFill/>
        </p:spPr>
        <p:txBody>
          <a:bodyPr wrap="square" rtlCol="0">
            <a:spAutoFit/>
          </a:bodyPr>
          <a:lstStyle/>
          <a:p>
            <a:r>
              <a:rPr lang="en-US" altLang="zh-CN" dirty="0"/>
              <a:t>e.g.</a:t>
            </a:r>
            <a:r>
              <a:rPr lang="zh-CN" altLang="en-US" dirty="0"/>
              <a:t>  </a:t>
            </a:r>
            <a:endParaRPr lang="en-US" altLang="zh-CN" dirty="0"/>
          </a:p>
          <a:p>
            <a:endParaRPr lang="en-US" altLang="zh-CN" dirty="0"/>
          </a:p>
          <a:p>
            <a:r>
              <a:rPr lang="en-US" altLang="zh-CN" dirty="0" err="1"/>
              <a:t>chatgpt</a:t>
            </a:r>
            <a:r>
              <a:rPr lang="zh-CN" altLang="en-US" dirty="0"/>
              <a:t>经预训练大模型</a:t>
            </a:r>
            <a:r>
              <a:rPr lang="en-US" altLang="zh-CN" dirty="0"/>
              <a:t>gpt3.5</a:t>
            </a:r>
            <a:r>
              <a:rPr lang="zh-CN" altLang="en-US" dirty="0"/>
              <a:t>微调而来</a:t>
            </a:r>
            <a:endParaRPr lang="en-US" altLang="zh-CN" dirty="0"/>
          </a:p>
          <a:p>
            <a:endParaRPr lang="en-US" altLang="zh-CN" dirty="0"/>
          </a:p>
          <a:p>
            <a:r>
              <a:rPr lang="en-US" altLang="zh-CN" dirty="0"/>
              <a:t>AI</a:t>
            </a:r>
            <a:r>
              <a:rPr lang="zh-CN" altLang="en-US" dirty="0"/>
              <a:t>绘画技术</a:t>
            </a:r>
            <a:r>
              <a:rPr lang="en-US" altLang="zh-CN" dirty="0"/>
              <a:t>(</a:t>
            </a:r>
            <a:r>
              <a:rPr lang="en-US" altLang="zh-CN" b="0" i="0" dirty="0">
                <a:effectLst/>
                <a:latin typeface="-apple-system"/>
              </a:rPr>
              <a:t>Stable Diffusion</a:t>
            </a:r>
            <a:r>
              <a:rPr lang="en-US" altLang="zh-CN" dirty="0"/>
              <a:t>)</a:t>
            </a:r>
            <a:r>
              <a:rPr lang="zh-CN" altLang="en-US" dirty="0"/>
              <a:t>使用了</a:t>
            </a:r>
            <a:r>
              <a:rPr lang="en-US" altLang="zh-CN" dirty="0"/>
              <a:t>CLIP</a:t>
            </a:r>
            <a:r>
              <a:rPr lang="zh-CN" altLang="en-US" dirty="0"/>
              <a:t>预训练模型</a:t>
            </a:r>
          </a:p>
        </p:txBody>
      </p:sp>
    </p:spTree>
    <p:extLst>
      <p:ext uri="{BB962C8B-B14F-4D97-AF65-F5344CB8AC3E}">
        <p14:creationId xmlns:p14="http://schemas.microsoft.com/office/powerpoint/2010/main" val="354427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大模型的作用</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内容占位符 2">
            <a:extLst>
              <a:ext uri="{FF2B5EF4-FFF2-40B4-BE49-F238E27FC236}">
                <a16:creationId xmlns:a16="http://schemas.microsoft.com/office/drawing/2014/main" id="{05B320EF-3775-164F-925C-09BF206FF15A}"/>
              </a:ext>
            </a:extLst>
          </p:cNvPr>
          <p:cNvSpPr>
            <a:spLocks noGrp="1"/>
          </p:cNvSpPr>
          <p:nvPr/>
        </p:nvSpPr>
        <p:spPr>
          <a:xfrm>
            <a:off x="614264" y="1124744"/>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t>2) </a:t>
            </a:r>
            <a:r>
              <a:rPr lang="zh-CN" altLang="en-US" sz="2400" b="1" dirty="0"/>
              <a:t>大模型有望进一步突破现有模型结构的精度局限</a:t>
            </a:r>
          </a:p>
        </p:txBody>
      </p:sp>
      <p:pic>
        <p:nvPicPr>
          <p:cNvPr id="10" name="图片 9">
            <a:extLst>
              <a:ext uri="{FF2B5EF4-FFF2-40B4-BE49-F238E27FC236}">
                <a16:creationId xmlns:a16="http://schemas.microsoft.com/office/drawing/2014/main" id="{5088ED86-FE34-7A43-B3B3-31F07F4377DE}"/>
              </a:ext>
            </a:extLst>
          </p:cNvPr>
          <p:cNvPicPr>
            <a:picLocks noChangeAspect="1"/>
          </p:cNvPicPr>
          <p:nvPr/>
        </p:nvPicPr>
        <p:blipFill rotWithShape="1">
          <a:blip r:embed="rId2">
            <a:extLst>
              <a:ext uri="{28A0092B-C50C-407E-A947-70E740481C1C}">
                <a14:useLocalDpi xmlns:a14="http://schemas.microsoft.com/office/drawing/2010/main" val="0"/>
              </a:ext>
            </a:extLst>
          </a:blip>
          <a:srcRect l="4612" t="6417" r="5239"/>
          <a:stretch/>
        </p:blipFill>
        <p:spPr>
          <a:xfrm>
            <a:off x="4358680" y="2034450"/>
            <a:ext cx="7128792" cy="3780420"/>
          </a:xfrm>
          <a:prstGeom prst="rect">
            <a:avLst/>
          </a:prstGeom>
        </p:spPr>
      </p:pic>
      <p:pic>
        <p:nvPicPr>
          <p:cNvPr id="11" name="图片 10">
            <a:extLst>
              <a:ext uri="{FF2B5EF4-FFF2-40B4-BE49-F238E27FC236}">
                <a16:creationId xmlns:a16="http://schemas.microsoft.com/office/drawing/2014/main" id="{7E5022ED-7908-2342-AE4E-0E039A698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06" y="1842427"/>
            <a:ext cx="3744416" cy="3931636"/>
          </a:xfrm>
          <a:prstGeom prst="rect">
            <a:avLst/>
          </a:prstGeom>
        </p:spPr>
      </p:pic>
      <p:sp>
        <p:nvSpPr>
          <p:cNvPr id="3" name="文本框 2">
            <a:extLst>
              <a:ext uri="{FF2B5EF4-FFF2-40B4-BE49-F238E27FC236}">
                <a16:creationId xmlns:a16="http://schemas.microsoft.com/office/drawing/2014/main" id="{705B82E8-934B-4153-AA76-8897AB72061B}"/>
              </a:ext>
            </a:extLst>
          </p:cNvPr>
          <p:cNvSpPr txBox="1"/>
          <p:nvPr/>
        </p:nvSpPr>
        <p:spPr>
          <a:xfrm>
            <a:off x="2205318" y="6094331"/>
            <a:ext cx="6078070" cy="369332"/>
          </a:xfrm>
          <a:prstGeom prst="rect">
            <a:avLst/>
          </a:prstGeom>
          <a:noFill/>
        </p:spPr>
        <p:txBody>
          <a:bodyPr wrap="square" rtlCol="0">
            <a:spAutoFit/>
          </a:bodyPr>
          <a:lstStyle/>
          <a:p>
            <a:r>
              <a:rPr lang="zh-CN" altLang="en-US" b="1" dirty="0"/>
              <a:t>大力出奇迹：</a:t>
            </a:r>
            <a:r>
              <a:rPr lang="zh-CN" altLang="en-US" dirty="0"/>
              <a:t>数据规模的扩大</a:t>
            </a:r>
            <a:r>
              <a:rPr lang="en-US" altLang="zh-CN" dirty="0"/>
              <a:t>--&gt;</a:t>
            </a:r>
            <a:r>
              <a:rPr lang="zh-CN" altLang="en-US" dirty="0"/>
              <a:t>模型的效果变好</a:t>
            </a:r>
          </a:p>
        </p:txBody>
      </p:sp>
    </p:spTree>
    <p:extLst>
      <p:ext uri="{BB962C8B-B14F-4D97-AF65-F5344CB8AC3E}">
        <p14:creationId xmlns:p14="http://schemas.microsoft.com/office/powerpoint/2010/main" val="215270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F951F3-B3B2-4E43-94E3-F120D2DCF2F8}"/>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大模型</a:t>
            </a:r>
          </a:p>
        </p:txBody>
      </p:sp>
      <p:cxnSp>
        <p:nvCxnSpPr>
          <p:cNvPr id="5" name="直接连接符 4">
            <a:extLst>
              <a:ext uri="{FF2B5EF4-FFF2-40B4-BE49-F238E27FC236}">
                <a16:creationId xmlns:a16="http://schemas.microsoft.com/office/drawing/2014/main" id="{EBCCDC45-D32F-4B86-A529-65B99E29188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2F57AF1B-020A-4758-A962-9889E1118573}"/>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F3AC7BBB-474A-4B32-A8E8-B78A3BCD01E6}"/>
              </a:ext>
            </a:extLst>
          </p:cNvPr>
          <p:cNvSpPr txBox="1"/>
          <p:nvPr/>
        </p:nvSpPr>
        <p:spPr>
          <a:xfrm>
            <a:off x="5870583" y="1801150"/>
            <a:ext cx="5523560" cy="3255699"/>
          </a:xfrm>
          <a:prstGeom prst="rect">
            <a:avLst/>
          </a:prstGeom>
          <a:noFill/>
        </p:spPr>
        <p:txBody>
          <a:bodyPr wrap="square">
            <a:spAutoFit/>
          </a:bodyPr>
          <a:lstStyle/>
          <a:p>
            <a:r>
              <a:rPr lang="zh-CN" altLang="en-US" sz="1600" dirty="0"/>
              <a:t>以</a:t>
            </a:r>
            <a:r>
              <a:rPr lang="en-US" altLang="zh-CN" sz="1600" dirty="0"/>
              <a:t>GPT</a:t>
            </a:r>
            <a:r>
              <a:rPr lang="zh-CN" altLang="en-US" sz="1600" dirty="0"/>
              <a:t>系列为例：</a:t>
            </a:r>
          </a:p>
          <a:p>
            <a:pPr>
              <a:lnSpc>
                <a:spcPct val="150000"/>
              </a:lnSpc>
            </a:pPr>
            <a:r>
              <a:rPr lang="en-US" altLang="zh-CN" sz="1600" dirty="0"/>
              <a:t>1</a:t>
            </a:r>
            <a:r>
              <a:rPr lang="zh-CN" altLang="en-US" sz="1600" dirty="0"/>
              <a:t>）</a:t>
            </a:r>
            <a:r>
              <a:rPr lang="en-US" altLang="zh-CN" sz="1600" dirty="0"/>
              <a:t>GPT-1</a:t>
            </a:r>
            <a:r>
              <a:rPr lang="zh-CN" altLang="en-US" sz="1600" dirty="0"/>
              <a:t>是</a:t>
            </a:r>
            <a:r>
              <a:rPr lang="zh-CN" altLang="en-US" sz="1600" b="1" dirty="0"/>
              <a:t>上亿规模</a:t>
            </a:r>
            <a:r>
              <a:rPr lang="zh-CN" altLang="en-US" sz="1600" dirty="0"/>
              <a:t>的参数量，数据集使用了</a:t>
            </a:r>
            <a:r>
              <a:rPr lang="en-US" altLang="zh-CN" sz="1600" dirty="0"/>
              <a:t>1</a:t>
            </a:r>
            <a:r>
              <a:rPr lang="zh-CN" altLang="en-US" sz="1600" dirty="0"/>
              <a:t>万本书的</a:t>
            </a:r>
            <a:r>
              <a:rPr lang="en-US" altLang="zh-CN" sz="1600" dirty="0" err="1"/>
              <a:t>BookCorpus</a:t>
            </a:r>
            <a:r>
              <a:rPr lang="zh-CN" altLang="en-US" sz="1600" dirty="0"/>
              <a:t>，</a:t>
            </a:r>
            <a:r>
              <a:rPr lang="en-US" altLang="zh-CN" sz="1600" dirty="0"/>
              <a:t>25</a:t>
            </a:r>
            <a:r>
              <a:rPr lang="zh-CN" altLang="en-US" sz="1600" dirty="0"/>
              <a:t>亿单词量；</a:t>
            </a:r>
          </a:p>
          <a:p>
            <a:pPr>
              <a:lnSpc>
                <a:spcPct val="150000"/>
              </a:lnSpc>
            </a:pPr>
            <a:r>
              <a:rPr lang="en-US" altLang="zh-CN" sz="1600" dirty="0"/>
              <a:t>2</a:t>
            </a:r>
            <a:r>
              <a:rPr lang="zh-CN" altLang="en-US" sz="1600" dirty="0"/>
              <a:t>）</a:t>
            </a:r>
            <a:r>
              <a:rPr lang="en-US" altLang="zh-CN" sz="1600" dirty="0">
                <a:hlinkClick r:id="rId2"/>
              </a:rPr>
              <a:t>GPT-2</a:t>
            </a:r>
            <a:r>
              <a:rPr lang="zh-CN" altLang="en-US" sz="1600" dirty="0"/>
              <a:t>参数量达到了</a:t>
            </a:r>
            <a:r>
              <a:rPr lang="en-US" altLang="zh-CN" sz="1600" b="1" dirty="0"/>
              <a:t>15</a:t>
            </a:r>
            <a:r>
              <a:rPr lang="zh-CN" altLang="en-US" sz="1600" b="1" dirty="0"/>
              <a:t>亿规模</a:t>
            </a:r>
            <a:r>
              <a:rPr lang="zh-CN" altLang="en-US" sz="1600" dirty="0"/>
              <a:t>，其中数据来自于互联网，使用了</a:t>
            </a:r>
            <a:r>
              <a:rPr lang="en-US" altLang="zh-CN" sz="1600" dirty="0"/>
              <a:t>800</a:t>
            </a:r>
            <a:r>
              <a:rPr lang="zh-CN" altLang="en-US" sz="1600" dirty="0"/>
              <a:t>万在</a:t>
            </a:r>
            <a:r>
              <a:rPr lang="en-US" altLang="zh-CN" sz="1600" dirty="0"/>
              <a:t>Reddit</a:t>
            </a:r>
            <a:r>
              <a:rPr lang="zh-CN" altLang="en-US" sz="1600" dirty="0"/>
              <a:t>被链接过的网页数据，清洗后越</a:t>
            </a:r>
            <a:r>
              <a:rPr lang="en-US" altLang="zh-CN" sz="1600" dirty="0"/>
              <a:t>40GB</a:t>
            </a:r>
            <a:r>
              <a:rPr lang="zh-CN" altLang="en-US" sz="1600" dirty="0"/>
              <a:t>（</a:t>
            </a:r>
            <a:r>
              <a:rPr lang="en-US" altLang="zh-CN" sz="1600" dirty="0" err="1"/>
              <a:t>WebText</a:t>
            </a:r>
            <a:r>
              <a:rPr lang="en-US" altLang="zh-CN" sz="1600" dirty="0"/>
              <a:t>)</a:t>
            </a:r>
            <a:r>
              <a:rPr lang="zh-CN" altLang="en-US" sz="1600" dirty="0"/>
              <a:t>；</a:t>
            </a:r>
          </a:p>
          <a:p>
            <a:pPr>
              <a:lnSpc>
                <a:spcPct val="150000"/>
              </a:lnSpc>
            </a:pPr>
            <a:r>
              <a:rPr lang="en-US" altLang="zh-CN" sz="1600" dirty="0"/>
              <a:t>3</a:t>
            </a:r>
            <a:r>
              <a:rPr lang="zh-CN" altLang="en-US" sz="1600" dirty="0"/>
              <a:t>）</a:t>
            </a:r>
            <a:r>
              <a:rPr lang="en-US" altLang="zh-CN" sz="1600" dirty="0"/>
              <a:t>GPT-3</a:t>
            </a:r>
            <a:r>
              <a:rPr lang="zh-CN" altLang="en-US" sz="1600" dirty="0"/>
              <a:t>参数规模</a:t>
            </a:r>
            <a:r>
              <a:rPr lang="zh-CN" altLang="en-US" sz="1600" b="1" dirty="0"/>
              <a:t>首次突破百亿</a:t>
            </a:r>
            <a:r>
              <a:rPr lang="zh-CN" altLang="en-US" sz="1600" dirty="0"/>
              <a:t>，数据集上将语料规模扩大到</a:t>
            </a:r>
            <a:r>
              <a:rPr lang="en-US" altLang="zh-CN" sz="1600" dirty="0"/>
              <a:t>570GB</a:t>
            </a:r>
            <a:r>
              <a:rPr lang="zh-CN" altLang="en-US" sz="1600" dirty="0"/>
              <a:t>的</a:t>
            </a:r>
            <a:r>
              <a:rPr lang="en-US" altLang="zh-CN" sz="1600" dirty="0"/>
              <a:t>CC</a:t>
            </a:r>
            <a:r>
              <a:rPr lang="zh-CN" altLang="en-US" sz="1600" dirty="0"/>
              <a:t>数据集</a:t>
            </a:r>
            <a:r>
              <a:rPr lang="en-US" altLang="zh-CN" sz="1600" dirty="0"/>
              <a:t>(4</a:t>
            </a:r>
            <a:r>
              <a:rPr lang="zh-CN" altLang="en-US" sz="1600" dirty="0"/>
              <a:t>千亿词</a:t>
            </a:r>
            <a:r>
              <a:rPr lang="en-US" altLang="zh-CN" sz="1600" dirty="0"/>
              <a:t>)+WebText2(190</a:t>
            </a:r>
            <a:r>
              <a:rPr lang="zh-CN" altLang="en-US" sz="1600" dirty="0"/>
              <a:t>亿词</a:t>
            </a:r>
            <a:r>
              <a:rPr lang="en-US" altLang="zh-CN" sz="1600" dirty="0"/>
              <a:t>)+</a:t>
            </a:r>
            <a:r>
              <a:rPr lang="en-US" altLang="zh-CN" sz="1600" dirty="0" err="1"/>
              <a:t>BookCorpus</a:t>
            </a:r>
            <a:r>
              <a:rPr lang="en-US" altLang="zh-CN" sz="1600" dirty="0"/>
              <a:t>(670</a:t>
            </a:r>
            <a:r>
              <a:rPr lang="zh-CN" altLang="en-US" sz="1600" dirty="0"/>
              <a:t>亿词</a:t>
            </a:r>
            <a:r>
              <a:rPr lang="en-US" altLang="zh-CN" sz="1600" dirty="0"/>
              <a:t>)+</a:t>
            </a:r>
            <a:r>
              <a:rPr lang="zh-CN" altLang="en-US" sz="1600" dirty="0"/>
              <a:t>维基百科</a:t>
            </a:r>
            <a:r>
              <a:rPr lang="en-US" altLang="zh-CN" sz="1600" dirty="0"/>
              <a:t>(30</a:t>
            </a:r>
            <a:r>
              <a:rPr lang="zh-CN" altLang="en-US" sz="1600" dirty="0"/>
              <a:t>亿词</a:t>
            </a:r>
            <a:r>
              <a:rPr lang="en-US" altLang="zh-CN" sz="1600" dirty="0"/>
              <a:t>)</a:t>
            </a:r>
            <a:r>
              <a:rPr lang="zh-CN" altLang="en-US" sz="1600" dirty="0"/>
              <a:t>。</a:t>
            </a:r>
          </a:p>
        </p:txBody>
      </p:sp>
      <p:sp>
        <p:nvSpPr>
          <p:cNvPr id="16" name="文本框 15">
            <a:extLst>
              <a:ext uri="{FF2B5EF4-FFF2-40B4-BE49-F238E27FC236}">
                <a16:creationId xmlns:a16="http://schemas.microsoft.com/office/drawing/2014/main" id="{AB50D7A2-9464-4CE7-937D-8FCBFB00882D}"/>
              </a:ext>
            </a:extLst>
          </p:cNvPr>
          <p:cNvSpPr txBox="1"/>
          <p:nvPr/>
        </p:nvSpPr>
        <p:spPr>
          <a:xfrm>
            <a:off x="249711" y="6051727"/>
            <a:ext cx="11835467" cy="369332"/>
          </a:xfrm>
          <a:prstGeom prst="rect">
            <a:avLst/>
          </a:prstGeom>
          <a:noFill/>
        </p:spPr>
        <p:txBody>
          <a:bodyPr wrap="square">
            <a:spAutoFit/>
          </a:bodyPr>
          <a:lstStyle/>
          <a:p>
            <a:r>
              <a:rPr lang="zh-CN" altLang="en-US" b="0" i="0" dirty="0">
                <a:solidFill>
                  <a:srgbClr val="121212"/>
                </a:solidFill>
                <a:effectLst/>
                <a:latin typeface="-apple-system"/>
              </a:rPr>
              <a:t>可以预测到，下一代万亿模型，使用的数据如果相比</a:t>
            </a:r>
            <a:r>
              <a:rPr lang="en-US" altLang="zh-CN" b="0" i="0" dirty="0">
                <a:solidFill>
                  <a:srgbClr val="121212"/>
                </a:solidFill>
                <a:effectLst/>
                <a:latin typeface="-apple-system"/>
              </a:rPr>
              <a:t>GPT-3</a:t>
            </a:r>
            <a:r>
              <a:rPr lang="zh-CN" altLang="en-US" b="0" i="0" dirty="0">
                <a:solidFill>
                  <a:srgbClr val="121212"/>
                </a:solidFill>
                <a:effectLst/>
                <a:latin typeface="-apple-system"/>
              </a:rPr>
              <a:t>在质量、来源和规模上没有量级的变化，很难有质的提升。</a:t>
            </a:r>
            <a:endParaRPr lang="zh-CN" altLang="en-US" dirty="0"/>
          </a:p>
        </p:txBody>
      </p:sp>
      <p:pic>
        <p:nvPicPr>
          <p:cNvPr id="17" name="图片 16">
            <a:extLst>
              <a:ext uri="{FF2B5EF4-FFF2-40B4-BE49-F238E27FC236}">
                <a16:creationId xmlns:a16="http://schemas.microsoft.com/office/drawing/2014/main" id="{DA03C68B-B027-4D57-83DA-CE045844E339}"/>
              </a:ext>
            </a:extLst>
          </p:cNvPr>
          <p:cNvPicPr>
            <a:picLocks noChangeAspect="1"/>
          </p:cNvPicPr>
          <p:nvPr/>
        </p:nvPicPr>
        <p:blipFill>
          <a:blip r:embed="rId3"/>
          <a:stretch>
            <a:fillRect/>
          </a:stretch>
        </p:blipFill>
        <p:spPr>
          <a:xfrm>
            <a:off x="115242" y="1447619"/>
            <a:ext cx="5322972" cy="3434349"/>
          </a:xfrm>
          <a:prstGeom prst="rect">
            <a:avLst/>
          </a:prstGeom>
        </p:spPr>
      </p:pic>
      <p:sp>
        <p:nvSpPr>
          <p:cNvPr id="19" name="文本框 18">
            <a:extLst>
              <a:ext uri="{FF2B5EF4-FFF2-40B4-BE49-F238E27FC236}">
                <a16:creationId xmlns:a16="http://schemas.microsoft.com/office/drawing/2014/main" id="{A6EFDE9C-49FC-4610-ABE9-6A319D125F44}"/>
              </a:ext>
            </a:extLst>
          </p:cNvPr>
          <p:cNvSpPr txBox="1"/>
          <p:nvPr/>
        </p:nvSpPr>
        <p:spPr>
          <a:xfrm>
            <a:off x="5870583" y="1316299"/>
            <a:ext cx="6122894" cy="369332"/>
          </a:xfrm>
          <a:prstGeom prst="rect">
            <a:avLst/>
          </a:prstGeom>
          <a:noFill/>
        </p:spPr>
        <p:txBody>
          <a:bodyPr wrap="square">
            <a:spAutoFit/>
          </a:bodyPr>
          <a:lstStyle/>
          <a:p>
            <a:r>
              <a:rPr lang="zh-CN" altLang="en-US" b="0" i="0" dirty="0">
                <a:solidFill>
                  <a:srgbClr val="121212"/>
                </a:solidFill>
                <a:effectLst/>
                <a:latin typeface="-apple-system"/>
              </a:rPr>
              <a:t>每一代均相比前一代有了数量级的飞跃。</a:t>
            </a:r>
            <a:endParaRPr lang="en-US" altLang="zh-CN" b="0" i="0" dirty="0">
              <a:solidFill>
                <a:srgbClr val="121212"/>
              </a:solidFill>
              <a:effectLst/>
              <a:latin typeface="-apple-system"/>
            </a:endParaRPr>
          </a:p>
        </p:txBody>
      </p:sp>
      <p:sp>
        <p:nvSpPr>
          <p:cNvPr id="20" name="文本框 19">
            <a:extLst>
              <a:ext uri="{FF2B5EF4-FFF2-40B4-BE49-F238E27FC236}">
                <a16:creationId xmlns:a16="http://schemas.microsoft.com/office/drawing/2014/main" id="{8CAD73EB-F5F7-4162-8F3D-E2E12A534FBC}"/>
              </a:ext>
            </a:extLst>
          </p:cNvPr>
          <p:cNvSpPr txBox="1"/>
          <p:nvPr/>
        </p:nvSpPr>
        <p:spPr>
          <a:xfrm>
            <a:off x="901119" y="4947780"/>
            <a:ext cx="6503894" cy="861774"/>
          </a:xfrm>
          <a:prstGeom prst="rect">
            <a:avLst/>
          </a:prstGeom>
          <a:noFill/>
        </p:spPr>
        <p:txBody>
          <a:bodyPr wrap="square">
            <a:spAutoFit/>
          </a:bodyPr>
          <a:lstStyle/>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altLang="zh-CN" sz="1600" dirty="0"/>
          </a:p>
        </p:txBody>
      </p:sp>
      <p:sp>
        <p:nvSpPr>
          <p:cNvPr id="21" name="文本框 20">
            <a:extLst>
              <a:ext uri="{FF2B5EF4-FFF2-40B4-BE49-F238E27FC236}">
                <a16:creationId xmlns:a16="http://schemas.microsoft.com/office/drawing/2014/main" id="{C51FA524-BD45-414E-AD55-0C75D34B2B5B}"/>
              </a:ext>
            </a:extLst>
          </p:cNvPr>
          <p:cNvSpPr txBox="1"/>
          <p:nvPr/>
        </p:nvSpPr>
        <p:spPr>
          <a:xfrm>
            <a:off x="557406" y="1004265"/>
            <a:ext cx="4182685" cy="369332"/>
          </a:xfrm>
          <a:prstGeom prst="rect">
            <a:avLst/>
          </a:prstGeom>
          <a:noFill/>
        </p:spPr>
        <p:txBody>
          <a:bodyPr wrap="square" rtlCol="0">
            <a:spAutoFit/>
          </a:bodyPr>
          <a:lstStyle/>
          <a:p>
            <a:r>
              <a:rPr lang="zh-CN" altLang="en-US" b="1" dirty="0"/>
              <a:t>面临现状：参数膨胀且需要高算力支撑</a:t>
            </a:r>
          </a:p>
        </p:txBody>
      </p:sp>
    </p:spTree>
    <p:extLst>
      <p:ext uri="{BB962C8B-B14F-4D97-AF65-F5344CB8AC3E}">
        <p14:creationId xmlns:p14="http://schemas.microsoft.com/office/powerpoint/2010/main" val="2273911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E97374-7DB3-F7FA-858F-5B218C68C343}"/>
              </a:ext>
            </a:extLst>
          </p:cNvPr>
          <p:cNvSpPr txBox="1"/>
          <p:nvPr/>
        </p:nvSpPr>
        <p:spPr>
          <a:xfrm>
            <a:off x="4876799" y="2782669"/>
            <a:ext cx="2438401" cy="646331"/>
          </a:xfrm>
          <a:prstGeom prst="rect">
            <a:avLst/>
          </a:prstGeom>
          <a:noFill/>
        </p:spPr>
        <p:txBody>
          <a:bodyPr wrap="square" rtlCol="0">
            <a:spAutoFit/>
          </a:bodyPr>
          <a:lstStyle/>
          <a:p>
            <a:pPr algn="ctr"/>
            <a:r>
              <a:rPr lang="zh-CN" altLang="en-US" sz="3600" b="1" dirty="0"/>
              <a:t>谢谢</a:t>
            </a:r>
          </a:p>
        </p:txBody>
      </p:sp>
    </p:spTree>
    <p:extLst>
      <p:ext uri="{BB962C8B-B14F-4D97-AF65-F5344CB8AC3E}">
        <p14:creationId xmlns:p14="http://schemas.microsoft.com/office/powerpoint/2010/main" val="71721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大数据</a:t>
            </a:r>
            <a:r>
              <a:rPr lang="en-US" altLang="zh-CN" sz="2400" dirty="0">
                <a:solidFill>
                  <a:schemeClr val="accent5">
                    <a:lumMod val="75000"/>
                  </a:schemeClr>
                </a:solidFill>
                <a:latin typeface="Adobe 黑体 Std R" panose="020B0400000000000000" pitchFamily="34" charset="-122"/>
                <a:ea typeface="Adobe 黑体 Std R" panose="020B0400000000000000" pitchFamily="34" charset="-122"/>
              </a:rPr>
              <a:t> </a:t>
            </a:r>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人工智能 数据挖掘 </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3ED0D4D9-4314-4A95-93CF-FFB9FFCCCC20}"/>
              </a:ext>
            </a:extLst>
          </p:cNvPr>
          <p:cNvSpPr txBox="1"/>
          <p:nvPr/>
        </p:nvSpPr>
        <p:spPr>
          <a:xfrm>
            <a:off x="557406" y="5029039"/>
            <a:ext cx="9732219" cy="1200329"/>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描述</a:t>
            </a:r>
            <a:r>
              <a:rPr lang="zh-CN" altLang="en-US" b="0" i="0" dirty="0">
                <a:solidFill>
                  <a:srgbClr val="121212"/>
                </a:solidFill>
                <a:effectLst/>
                <a:latin typeface="微软雅黑" panose="020B0503020204020204" pitchFamily="34" charset="-122"/>
                <a:ea typeface="微软雅黑" panose="020B0503020204020204" pitchFamily="34" charset="-122"/>
              </a:rPr>
              <a:t>一种</a:t>
            </a:r>
            <a:r>
              <a:rPr lang="zh-CN" altLang="en-US" b="1" i="0" dirty="0">
                <a:solidFill>
                  <a:srgbClr val="121212"/>
                </a:solidFill>
                <a:effectLst/>
                <a:latin typeface="微软雅黑" panose="020B0503020204020204" pitchFamily="34" charset="-122"/>
                <a:ea typeface="微软雅黑" panose="020B0503020204020204" pitchFamily="34" charset="-122"/>
              </a:rPr>
              <a:t>从大规模数据集中</a:t>
            </a:r>
            <a:r>
              <a:rPr lang="zh-CN" altLang="en-US" b="0" i="0" dirty="0">
                <a:solidFill>
                  <a:srgbClr val="121212"/>
                </a:solidFill>
                <a:effectLst/>
                <a:latin typeface="微软雅黑" panose="020B0503020204020204" pitchFamily="34" charset="-122"/>
                <a:ea typeface="微软雅黑" panose="020B0503020204020204" pitchFamily="34" charset="-122"/>
              </a:rPr>
              <a:t>发现隐藏模式、关联和趋势的过程。</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b="0" i="0" dirty="0">
                <a:solidFill>
                  <a:srgbClr val="121212"/>
                </a:solidFill>
                <a:effectLst/>
                <a:latin typeface="微软雅黑" panose="020B0503020204020204" pitchFamily="34" charset="-122"/>
                <a:ea typeface="微软雅黑" panose="020B0503020204020204" pitchFamily="34" charset="-122"/>
              </a:rPr>
              <a:t>它利用</a:t>
            </a:r>
            <a:r>
              <a:rPr lang="zh-CN" altLang="en-US" b="1" i="0" dirty="0">
                <a:solidFill>
                  <a:srgbClr val="121212"/>
                </a:solidFill>
                <a:effectLst/>
                <a:latin typeface="微软雅黑" panose="020B0503020204020204" pitchFamily="34" charset="-122"/>
                <a:ea typeface="微软雅黑" panose="020B0503020204020204" pitchFamily="34" charset="-122"/>
              </a:rPr>
              <a:t>各种统计学、机器学习和人工智能的技术</a:t>
            </a:r>
            <a:r>
              <a:rPr lang="zh-CN" altLang="en-US" b="0" i="0" dirty="0">
                <a:solidFill>
                  <a:srgbClr val="121212"/>
                </a:solidFill>
                <a:effectLst/>
                <a:latin typeface="微软雅黑" panose="020B0503020204020204" pitchFamily="34" charset="-122"/>
                <a:ea typeface="微软雅黑" panose="020B0503020204020204" pitchFamily="34" charset="-122"/>
              </a:rPr>
              <a:t>来提取有价值的信息，</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r>
              <a:rPr lang="zh-CN" altLang="en-US" b="0" i="0" dirty="0">
                <a:solidFill>
                  <a:srgbClr val="121212"/>
                </a:solidFill>
                <a:effectLst/>
                <a:latin typeface="微软雅黑" panose="020B0503020204020204" pitchFamily="34" charset="-122"/>
                <a:ea typeface="微软雅黑" panose="020B0503020204020204" pitchFamily="34" charset="-122"/>
              </a:rPr>
              <a:t>并进行预测和决策支持。</a:t>
            </a:r>
            <a:endParaRPr lang="zh-CN" altLang="en-US" dirty="0">
              <a:latin typeface="微软雅黑" panose="020B0503020204020204" pitchFamily="34" charset="-122"/>
              <a:ea typeface="微软雅黑" panose="020B0503020204020204" pitchFamily="34" charset="-122"/>
            </a:endParaRPr>
          </a:p>
        </p:txBody>
      </p:sp>
      <p:sp>
        <p:nvSpPr>
          <p:cNvPr id="18" name="矩形: 圆角 17">
            <a:extLst>
              <a:ext uri="{FF2B5EF4-FFF2-40B4-BE49-F238E27FC236}">
                <a16:creationId xmlns:a16="http://schemas.microsoft.com/office/drawing/2014/main" id="{937F2FF3-9986-453A-98FD-3A8EF81B13E1}"/>
              </a:ext>
            </a:extLst>
          </p:cNvPr>
          <p:cNvSpPr/>
          <p:nvPr/>
        </p:nvSpPr>
        <p:spPr>
          <a:xfrm>
            <a:off x="586152" y="1932221"/>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大数据</a:t>
            </a:r>
          </a:p>
        </p:txBody>
      </p:sp>
      <p:sp>
        <p:nvSpPr>
          <p:cNvPr id="19" name="矩形: 圆角 18">
            <a:extLst>
              <a:ext uri="{FF2B5EF4-FFF2-40B4-BE49-F238E27FC236}">
                <a16:creationId xmlns:a16="http://schemas.microsoft.com/office/drawing/2014/main" id="{448A3551-CF36-422F-9341-AB0D36E51C03}"/>
              </a:ext>
            </a:extLst>
          </p:cNvPr>
          <p:cNvSpPr/>
          <p:nvPr/>
        </p:nvSpPr>
        <p:spPr>
          <a:xfrm>
            <a:off x="586152" y="4186340"/>
            <a:ext cx="1416423"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数据挖掘</a:t>
            </a:r>
          </a:p>
        </p:txBody>
      </p:sp>
      <p:sp>
        <p:nvSpPr>
          <p:cNvPr id="21" name="矩形: 圆角 20">
            <a:extLst>
              <a:ext uri="{FF2B5EF4-FFF2-40B4-BE49-F238E27FC236}">
                <a16:creationId xmlns:a16="http://schemas.microsoft.com/office/drawing/2014/main" id="{DB3B0F4A-F932-492C-850C-114228E61FB7}"/>
              </a:ext>
            </a:extLst>
          </p:cNvPr>
          <p:cNvSpPr/>
          <p:nvPr/>
        </p:nvSpPr>
        <p:spPr>
          <a:xfrm>
            <a:off x="3494242" y="1932221"/>
            <a:ext cx="1236734" cy="488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人工智能</a:t>
            </a:r>
          </a:p>
        </p:txBody>
      </p:sp>
      <p:sp>
        <p:nvSpPr>
          <p:cNvPr id="3" name="文本框 2">
            <a:extLst>
              <a:ext uri="{FF2B5EF4-FFF2-40B4-BE49-F238E27FC236}">
                <a16:creationId xmlns:a16="http://schemas.microsoft.com/office/drawing/2014/main" id="{70C0A67E-2C42-9558-B825-0351C1B1DCCE}"/>
              </a:ext>
            </a:extLst>
          </p:cNvPr>
          <p:cNvSpPr txBox="1"/>
          <p:nvPr/>
        </p:nvSpPr>
        <p:spPr>
          <a:xfrm>
            <a:off x="549029" y="1170996"/>
            <a:ext cx="6881566"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有这样一种说法：如果把人工智能比作是火箭，那大数据就是燃料</a:t>
            </a:r>
            <a:r>
              <a:rPr lang="zh-CN" altLang="en-US" dirty="0">
                <a:solidFill>
                  <a:srgbClr val="333333"/>
                </a:solidFill>
                <a:latin typeface="微软雅黑" panose="020B0503020204020204" pitchFamily="34" charset="-122"/>
                <a:ea typeface="微软雅黑" panose="020B0503020204020204" pitchFamily="34" charset="-122"/>
              </a:rPr>
              <a:t>？</a:t>
            </a:r>
            <a:endParaRPr lang="zh-CN" altLang="en-US" dirty="0"/>
          </a:p>
        </p:txBody>
      </p:sp>
      <p:sp>
        <p:nvSpPr>
          <p:cNvPr id="7" name="箭头: 左右 6">
            <a:extLst>
              <a:ext uri="{FF2B5EF4-FFF2-40B4-BE49-F238E27FC236}">
                <a16:creationId xmlns:a16="http://schemas.microsoft.com/office/drawing/2014/main" id="{982B9341-4F58-6259-F854-C62ACF843B5E}"/>
              </a:ext>
            </a:extLst>
          </p:cNvPr>
          <p:cNvSpPr/>
          <p:nvPr/>
        </p:nvSpPr>
        <p:spPr>
          <a:xfrm>
            <a:off x="2169054" y="2011495"/>
            <a:ext cx="1154143" cy="3300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0EC079C-F2C1-1584-27B8-539F450FFA33}"/>
              </a:ext>
            </a:extLst>
          </p:cNvPr>
          <p:cNvSpPr txBox="1"/>
          <p:nvPr/>
        </p:nvSpPr>
        <p:spPr>
          <a:xfrm>
            <a:off x="549029" y="2712266"/>
            <a:ext cx="11204290"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人工智能</a:t>
            </a:r>
            <a:r>
              <a:rPr lang="zh-CN" altLang="en-US" b="1" dirty="0">
                <a:latin typeface="微软雅黑" panose="020B0503020204020204" pitchFamily="34" charset="-122"/>
                <a:ea typeface="微软雅黑" panose="020B0503020204020204" pitchFamily="34" charset="-122"/>
              </a:rPr>
              <a:t>需要数据来建立其智能</a:t>
            </a:r>
            <a:r>
              <a:rPr lang="zh-CN" altLang="en-US" dirty="0">
                <a:latin typeface="微软雅黑" panose="020B0503020204020204" pitchFamily="34" charset="-122"/>
                <a:ea typeface="微软雅黑" panose="020B0503020204020204" pitchFamily="34" charset="-122"/>
              </a:rPr>
              <a:t>，特别是机器学习，大数据技术为人工智能提供了强大的存储能力和计算能力。</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大数据技术涉及一些人工智能的技术，有助于数据清洗、数据分析及挖掘等工作。</a:t>
            </a:r>
            <a:endParaRPr lang="en-US" alt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786E1A5-CAAA-D094-F650-41E7F411E70D}"/>
              </a:ext>
            </a:extLst>
          </p:cNvPr>
          <p:cNvSpPr txBox="1"/>
          <p:nvPr/>
        </p:nvSpPr>
        <p:spPr>
          <a:xfrm>
            <a:off x="5110174" y="1991842"/>
            <a:ext cx="6741268"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人工智能离不开大数据，大数据依托着人工智能</a:t>
            </a:r>
          </a:p>
        </p:txBody>
      </p:sp>
      <p:sp>
        <p:nvSpPr>
          <p:cNvPr id="26" name="文本框 25">
            <a:extLst>
              <a:ext uri="{FF2B5EF4-FFF2-40B4-BE49-F238E27FC236}">
                <a16:creationId xmlns:a16="http://schemas.microsoft.com/office/drawing/2014/main" id="{DF4CC15B-2782-4FB7-B961-5636ED172A8A}"/>
              </a:ext>
            </a:extLst>
          </p:cNvPr>
          <p:cNvSpPr txBox="1"/>
          <p:nvPr/>
        </p:nvSpPr>
        <p:spPr>
          <a:xfrm>
            <a:off x="2364491" y="4295569"/>
            <a:ext cx="6104964" cy="369332"/>
          </a:xfrm>
          <a:prstGeom prst="rect">
            <a:avLst/>
          </a:prstGeom>
          <a:noFill/>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rPr>
              <a:t>数据库中的知识发现</a:t>
            </a:r>
            <a:endParaRPr lang="zh-CN" altLang="en-US" dirty="0"/>
          </a:p>
        </p:txBody>
      </p:sp>
      <p:pic>
        <p:nvPicPr>
          <p:cNvPr id="2050" name="Picture 2">
            <a:extLst>
              <a:ext uri="{FF2B5EF4-FFF2-40B4-BE49-F238E27FC236}">
                <a16:creationId xmlns:a16="http://schemas.microsoft.com/office/drawing/2014/main" id="{5C95B462-12F7-4020-9A2A-66CEC37F9D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36"/>
          <a:stretch/>
        </p:blipFill>
        <p:spPr bwMode="auto">
          <a:xfrm>
            <a:off x="7759069" y="3797725"/>
            <a:ext cx="3534866" cy="243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2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6" y="234622"/>
            <a:ext cx="3881429" cy="461665"/>
          </a:xfrm>
          <a:prstGeom prst="rect">
            <a:avLst/>
          </a:prstGeom>
          <a:noFill/>
        </p:spPr>
        <p:txBody>
          <a:bodyPr wrap="square" rtlCol="0">
            <a:spAutoFit/>
          </a:bodyPr>
          <a:lstStyle/>
          <a:p>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AI</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发展简述</a:t>
            </a:r>
            <a:endParaRPr lang="zh-CN" altLang="en-US" dirty="0">
              <a:solidFill>
                <a:srgbClr val="FFC00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1721" y="1689144"/>
            <a:ext cx="9333290" cy="3524188"/>
          </a:xfrm>
          <a:prstGeom prst="rect">
            <a:avLst/>
          </a:prstGeom>
        </p:spPr>
      </p:pic>
      <p:sp>
        <p:nvSpPr>
          <p:cNvPr id="9" name="文本框 8">
            <a:extLst>
              <a:ext uri="{FF2B5EF4-FFF2-40B4-BE49-F238E27FC236}">
                <a16:creationId xmlns:a16="http://schemas.microsoft.com/office/drawing/2014/main" id="{11BCA5B2-DA97-42A9-A396-18FBF5096684}"/>
              </a:ext>
            </a:extLst>
          </p:cNvPr>
          <p:cNvSpPr txBox="1"/>
          <p:nvPr/>
        </p:nvSpPr>
        <p:spPr>
          <a:xfrm>
            <a:off x="557406" y="888246"/>
            <a:ext cx="8675595" cy="646331"/>
          </a:xfrm>
          <a:prstGeom prst="rect">
            <a:avLst/>
          </a:prstGeom>
          <a:noFill/>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rPr>
              <a:t>人工智能（</a:t>
            </a:r>
            <a:r>
              <a:rPr lang="en-US" altLang="zh-CN" b="0" i="0" dirty="0">
                <a:solidFill>
                  <a:srgbClr val="121212"/>
                </a:solidFill>
                <a:effectLst/>
                <a:latin typeface="微软雅黑" panose="020B0503020204020204" pitchFamily="34" charset="-122"/>
                <a:ea typeface="微软雅黑" panose="020B0503020204020204" pitchFamily="34" charset="-122"/>
              </a:rPr>
              <a:t>Artificial Intelligence, AI</a:t>
            </a:r>
            <a:r>
              <a:rPr lang="zh-CN" altLang="en-US" b="0" i="0" dirty="0">
                <a:solidFill>
                  <a:srgbClr val="121212"/>
                </a:solidFill>
                <a:effectLst/>
                <a:latin typeface="微软雅黑" panose="020B0503020204020204" pitchFamily="34" charset="-122"/>
                <a:ea typeface="微软雅黑" panose="020B0503020204020204" pitchFamily="34" charset="-122"/>
              </a:rPr>
              <a:t>）是计算机系统对人类智能过程的模拟。</a:t>
            </a:r>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b="1" i="0" dirty="0">
                <a:solidFill>
                  <a:srgbClr val="121212"/>
                </a:solidFill>
                <a:effectLst/>
                <a:latin typeface="微软雅黑" panose="020B0503020204020204" pitchFamily="34" charset="-122"/>
                <a:ea typeface="微软雅黑" panose="020B0503020204020204" pitchFamily="34" charset="-122"/>
              </a:rPr>
              <a:t>目标</a:t>
            </a:r>
            <a:r>
              <a:rPr lang="zh-CN" altLang="en-US" b="0" i="0" dirty="0">
                <a:solidFill>
                  <a:srgbClr val="121212"/>
                </a:solidFill>
                <a:effectLst/>
                <a:latin typeface="微软雅黑" panose="020B0503020204020204" pitchFamily="34" charset="-122"/>
                <a:ea typeface="微软雅黑" panose="020B0503020204020204" pitchFamily="34" charset="-122"/>
              </a:rPr>
              <a:t>：让机器像我们人类一样思考与行动，能够代替我们人类去做各种各样的工作。</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B3F19B7-5D33-4F33-A2C5-9493D0D2977A}"/>
              </a:ext>
            </a:extLst>
          </p:cNvPr>
          <p:cNvSpPr txBox="1"/>
          <p:nvPr/>
        </p:nvSpPr>
        <p:spPr>
          <a:xfrm>
            <a:off x="2747683" y="5802843"/>
            <a:ext cx="6104964" cy="369332"/>
          </a:xfrm>
          <a:prstGeom prst="rect">
            <a:avLst/>
          </a:prstGeom>
          <a:noFill/>
        </p:spPr>
        <p:txBody>
          <a:bodyPr wrap="square">
            <a:spAutoFit/>
          </a:bodyPr>
          <a:lstStyle/>
          <a:p>
            <a:r>
              <a:rPr lang="zh-CN" altLang="en-US" b="1" i="0" dirty="0">
                <a:solidFill>
                  <a:srgbClr val="121212"/>
                </a:solidFill>
                <a:effectLst/>
                <a:latin typeface="微软雅黑" panose="020B0503020204020204" pitchFamily="34" charset="-122"/>
                <a:ea typeface="微软雅黑" panose="020B0503020204020204" pitchFamily="34" charset="-122"/>
              </a:rPr>
              <a:t>人工智能</a:t>
            </a:r>
            <a:r>
              <a:rPr lang="zh-CN" altLang="en-US" i="0" dirty="0">
                <a:solidFill>
                  <a:srgbClr val="121212"/>
                </a:solidFill>
                <a:effectLst/>
                <a:latin typeface="微软雅黑" panose="020B0503020204020204" pitchFamily="34" charset="-122"/>
                <a:ea typeface="微软雅黑" panose="020B0503020204020204" pitchFamily="34" charset="-122"/>
              </a:rPr>
              <a:t>包含</a:t>
            </a:r>
            <a:r>
              <a:rPr lang="zh-CN" altLang="en-US" b="1" i="0" dirty="0">
                <a:solidFill>
                  <a:srgbClr val="121212"/>
                </a:solidFill>
                <a:effectLst/>
                <a:latin typeface="微软雅黑" panose="020B0503020204020204" pitchFamily="34" charset="-122"/>
                <a:ea typeface="微软雅黑" panose="020B0503020204020204" pitchFamily="34" charset="-122"/>
              </a:rPr>
              <a:t>机器学习，机器学习</a:t>
            </a:r>
            <a:r>
              <a:rPr lang="zh-CN" altLang="en-US" i="0" dirty="0">
                <a:solidFill>
                  <a:srgbClr val="121212"/>
                </a:solidFill>
                <a:effectLst/>
                <a:latin typeface="微软雅黑" panose="020B0503020204020204" pitchFamily="34" charset="-122"/>
                <a:ea typeface="微软雅黑" panose="020B0503020204020204" pitchFamily="34" charset="-122"/>
              </a:rPr>
              <a:t>又包含了</a:t>
            </a:r>
            <a:r>
              <a:rPr lang="zh-CN" altLang="en-US" b="1" i="0" dirty="0">
                <a:solidFill>
                  <a:srgbClr val="121212"/>
                </a:solidFill>
                <a:effectLst/>
                <a:latin typeface="微软雅黑" panose="020B0503020204020204" pitchFamily="34" charset="-122"/>
                <a:ea typeface="微软雅黑" panose="020B0503020204020204" pitchFamily="34" charset="-122"/>
              </a:rPr>
              <a:t>深度学习</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F4F665E-E71B-4C3C-9D89-A7718F9F00ED}"/>
              </a:ext>
            </a:extLst>
          </p:cNvPr>
          <p:cNvSpPr txBox="1"/>
          <p:nvPr/>
        </p:nvSpPr>
        <p:spPr>
          <a:xfrm>
            <a:off x="3424332" y="6392356"/>
            <a:ext cx="4348068" cy="369332"/>
          </a:xfrm>
          <a:prstGeom prst="rect">
            <a:avLst/>
          </a:prstGeom>
          <a:noFill/>
        </p:spPr>
        <p:txBody>
          <a:bodyPr wrap="square">
            <a:spAutoFit/>
          </a:bodyPr>
          <a:lstStyle/>
          <a:p>
            <a:r>
              <a:rPr lang="zh-CN" altLang="en-US" b="1" i="0" dirty="0">
                <a:solidFill>
                  <a:srgbClr val="121212"/>
                </a:solidFill>
                <a:effectLst/>
                <a:latin typeface="微软雅黑" panose="020B0503020204020204" pitchFamily="34" charset="-122"/>
                <a:ea typeface="微软雅黑" panose="020B0503020204020204" pitchFamily="34" charset="-122"/>
              </a:rPr>
              <a:t>深度学习</a:t>
            </a:r>
            <a:r>
              <a:rPr lang="zh-CN" altLang="en-US" i="0" dirty="0">
                <a:solidFill>
                  <a:srgbClr val="121212"/>
                </a:solidFill>
                <a:effectLst/>
                <a:latin typeface="微软雅黑" panose="020B0503020204020204" pitchFamily="34" charset="-122"/>
                <a:ea typeface="微软雅黑" panose="020B0503020204020204" pitchFamily="34" charset="-122"/>
              </a:rPr>
              <a:t>又包含了</a:t>
            </a:r>
            <a:r>
              <a:rPr lang="zh-CN" altLang="en-US" b="1" i="0" dirty="0">
                <a:solidFill>
                  <a:srgbClr val="121212"/>
                </a:solidFill>
                <a:effectLst/>
                <a:latin typeface="微软雅黑" panose="020B0503020204020204" pitchFamily="34" charset="-122"/>
                <a:ea typeface="微软雅黑" panose="020B0503020204020204" pitchFamily="34" charset="-122"/>
              </a:rPr>
              <a:t>大模型</a:t>
            </a:r>
            <a:r>
              <a:rPr lang="en-US" altLang="zh-CN" b="1" i="0" dirty="0">
                <a:solidFill>
                  <a:srgbClr val="121212"/>
                </a:solidFill>
                <a:effectLst/>
                <a:latin typeface="微软雅黑" panose="020B0503020204020204" pitchFamily="34" charset="-122"/>
                <a:ea typeface="微软雅黑" panose="020B0503020204020204" pitchFamily="34" charset="-122"/>
              </a:rPr>
              <a:t>(</a:t>
            </a:r>
            <a:r>
              <a:rPr lang="zh-CN" altLang="en-US" b="1" i="0" dirty="0">
                <a:solidFill>
                  <a:srgbClr val="121212"/>
                </a:solidFill>
                <a:effectLst/>
                <a:latin typeface="微软雅黑" panose="020B0503020204020204" pitchFamily="34" charset="-122"/>
                <a:ea typeface="微软雅黑" panose="020B0503020204020204" pitchFamily="34" charset="-122"/>
              </a:rPr>
              <a:t>例如</a:t>
            </a:r>
            <a:r>
              <a:rPr lang="en-US" altLang="zh-CN" b="1" i="0" dirty="0" err="1">
                <a:solidFill>
                  <a:srgbClr val="121212"/>
                </a:solidFill>
                <a:effectLst/>
                <a:latin typeface="微软雅黑" panose="020B0503020204020204" pitchFamily="34" charset="-122"/>
                <a:ea typeface="微软雅黑" panose="020B0503020204020204" pitchFamily="34" charset="-122"/>
              </a:rPr>
              <a:t>chatgpt</a:t>
            </a:r>
            <a:r>
              <a:rPr lang="en-US" altLang="zh-CN" b="1" i="0" dirty="0">
                <a:solidFill>
                  <a:srgbClr val="121212"/>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18DEEC5-1A1E-4E9D-846B-02D87799E2F6}"/>
              </a:ext>
            </a:extLst>
          </p:cNvPr>
          <p:cNvSpPr txBox="1"/>
          <p:nvPr/>
        </p:nvSpPr>
        <p:spPr>
          <a:xfrm>
            <a:off x="4861580" y="5323423"/>
            <a:ext cx="1146177" cy="369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AI</a:t>
            </a:r>
            <a:r>
              <a:rPr lang="zh-CN" altLang="en-US" b="1" dirty="0">
                <a:latin typeface="微软雅黑" panose="020B0503020204020204" pitchFamily="34" charset="-122"/>
                <a:ea typeface="微软雅黑" panose="020B0503020204020204" pitchFamily="34" charset="-122"/>
              </a:rPr>
              <a:t>发展史</a:t>
            </a:r>
          </a:p>
        </p:txBody>
      </p:sp>
    </p:spTree>
    <p:extLst>
      <p:ext uri="{BB962C8B-B14F-4D97-AF65-F5344CB8AC3E}">
        <p14:creationId xmlns:p14="http://schemas.microsoft.com/office/powerpoint/2010/main" val="122330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6" y="234622"/>
            <a:ext cx="3881429" cy="461665"/>
          </a:xfrm>
          <a:prstGeom prst="rect">
            <a:avLst/>
          </a:prstGeom>
          <a:noFill/>
        </p:spPr>
        <p:txBody>
          <a:bodyPr wrap="square" rtlCol="0">
            <a:spAutoFit/>
          </a:bodyPr>
          <a:lstStyle/>
          <a:p>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AI</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发展简述</a:t>
            </a:r>
            <a:endParaRPr lang="zh-CN" altLang="en-US" dirty="0">
              <a:solidFill>
                <a:srgbClr val="FFC00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C05037D-4CC4-4875-A968-885BADE296DA}"/>
              </a:ext>
            </a:extLst>
          </p:cNvPr>
          <p:cNvPicPr>
            <a:picLocks noChangeAspect="1"/>
          </p:cNvPicPr>
          <p:nvPr/>
        </p:nvPicPr>
        <p:blipFill>
          <a:blip r:embed="rId2"/>
          <a:stretch>
            <a:fillRect/>
          </a:stretch>
        </p:blipFill>
        <p:spPr>
          <a:xfrm>
            <a:off x="2238143" y="831052"/>
            <a:ext cx="6914822" cy="5858390"/>
          </a:xfrm>
          <a:prstGeom prst="rect">
            <a:avLst/>
          </a:prstGeom>
        </p:spPr>
      </p:pic>
    </p:spTree>
    <p:extLst>
      <p:ext uri="{BB962C8B-B14F-4D97-AF65-F5344CB8AC3E}">
        <p14:creationId xmlns:p14="http://schemas.microsoft.com/office/powerpoint/2010/main" val="267784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2A4DBE-176B-4B7A-9570-DB4DF09D0BED}"/>
              </a:ext>
            </a:extLst>
          </p:cNvPr>
          <p:cNvPicPr>
            <a:picLocks noChangeAspect="1"/>
          </p:cNvPicPr>
          <p:nvPr/>
        </p:nvPicPr>
        <p:blipFill>
          <a:blip r:embed="rId2"/>
          <a:stretch>
            <a:fillRect/>
          </a:stretch>
        </p:blipFill>
        <p:spPr>
          <a:xfrm>
            <a:off x="463355" y="2399024"/>
            <a:ext cx="6396318" cy="3597929"/>
          </a:xfrm>
          <a:prstGeom prst="rect">
            <a:avLst/>
          </a:prstGeom>
        </p:spPr>
      </p:pic>
      <p:sp>
        <p:nvSpPr>
          <p:cNvPr id="3" name="文本框 2">
            <a:extLst>
              <a:ext uri="{FF2B5EF4-FFF2-40B4-BE49-F238E27FC236}">
                <a16:creationId xmlns:a16="http://schemas.microsoft.com/office/drawing/2014/main" id="{A1811FBB-5211-4E9E-9C08-B1332E6D9C82}"/>
              </a:ext>
            </a:extLst>
          </p:cNvPr>
          <p:cNvSpPr txBox="1"/>
          <p:nvPr/>
        </p:nvSpPr>
        <p:spPr>
          <a:xfrm>
            <a:off x="557405" y="1110091"/>
            <a:ext cx="10379536" cy="923330"/>
          </a:xfrm>
          <a:prstGeom prst="rect">
            <a:avLst/>
          </a:prstGeom>
          <a:noFill/>
        </p:spPr>
        <p:txBody>
          <a:bodyPr wrap="square">
            <a:spAutoFit/>
          </a:bodyPr>
          <a:lstStyle/>
          <a:p>
            <a:r>
              <a:rPr lang="en-US" altLang="zh-CN" b="0" i="0" dirty="0">
                <a:solidFill>
                  <a:srgbClr val="121212"/>
                </a:solidFill>
                <a:effectLst/>
                <a:latin typeface="-apple-system"/>
              </a:rPr>
              <a:t>1950</a:t>
            </a:r>
            <a:r>
              <a:rPr lang="zh-CN" altLang="en-US" b="0" i="0" dirty="0">
                <a:solidFill>
                  <a:srgbClr val="121212"/>
                </a:solidFill>
                <a:effectLst/>
                <a:latin typeface="-apple-system"/>
              </a:rPr>
              <a:t>年，艾伦</a:t>
            </a:r>
            <a:r>
              <a:rPr lang="en-US" altLang="zh-CN" b="0" i="0" dirty="0">
                <a:solidFill>
                  <a:srgbClr val="121212"/>
                </a:solidFill>
                <a:effectLst/>
                <a:latin typeface="-apple-system"/>
              </a:rPr>
              <a:t>·</a:t>
            </a:r>
            <a:r>
              <a:rPr lang="zh-CN" altLang="en-US" b="0" i="0" dirty="0">
                <a:solidFill>
                  <a:srgbClr val="121212"/>
                </a:solidFill>
                <a:effectLst/>
                <a:latin typeface="-apple-system"/>
              </a:rPr>
              <a:t>麦席森</a:t>
            </a:r>
            <a:r>
              <a:rPr lang="en-US" altLang="zh-CN" b="0" i="0" dirty="0">
                <a:solidFill>
                  <a:srgbClr val="121212"/>
                </a:solidFill>
                <a:effectLst/>
                <a:latin typeface="-apple-system"/>
              </a:rPr>
              <a:t>·</a:t>
            </a:r>
            <a:r>
              <a:rPr lang="zh-CN" altLang="en-US" b="0" i="0" dirty="0">
                <a:solidFill>
                  <a:srgbClr val="121212"/>
                </a:solidFill>
                <a:effectLst/>
                <a:latin typeface="-apple-system"/>
              </a:rPr>
              <a:t>图灵（</a:t>
            </a:r>
            <a:r>
              <a:rPr lang="en-US" altLang="zh-CN" b="0" i="0" dirty="0">
                <a:solidFill>
                  <a:srgbClr val="121212"/>
                </a:solidFill>
                <a:effectLst/>
                <a:latin typeface="-apple-system"/>
              </a:rPr>
              <a:t>Alan Mathison Turing</a:t>
            </a:r>
            <a:r>
              <a:rPr lang="zh-CN" altLang="en-US" b="0" i="0" dirty="0">
                <a:solidFill>
                  <a:srgbClr val="121212"/>
                </a:solidFill>
                <a:effectLst/>
                <a:latin typeface="-apple-system"/>
              </a:rPr>
              <a:t>）提出“图灵测试”</a:t>
            </a:r>
            <a:endParaRPr lang="en-US" altLang="zh-CN" b="0" i="0" dirty="0">
              <a:solidFill>
                <a:srgbClr val="121212"/>
              </a:solidFill>
              <a:effectLst/>
              <a:latin typeface="-apple-system"/>
            </a:endParaRPr>
          </a:p>
          <a:p>
            <a:endParaRPr lang="en-US" altLang="zh-CN" dirty="0">
              <a:solidFill>
                <a:srgbClr val="121212"/>
              </a:solidFill>
              <a:latin typeface="-apple-system"/>
            </a:endParaRPr>
          </a:p>
          <a:p>
            <a:r>
              <a:rPr lang="zh-CN" altLang="en-US" b="0" i="0" dirty="0">
                <a:solidFill>
                  <a:srgbClr val="121212"/>
                </a:solidFill>
                <a:effectLst/>
                <a:latin typeface="-apple-system"/>
              </a:rPr>
              <a:t>（测试机器是否能表现出与人无法区分的智能），让机器产生智能这一想法开始进入人们的视野</a:t>
            </a:r>
            <a:endParaRPr lang="zh-CN" altLang="en-US" dirty="0"/>
          </a:p>
        </p:txBody>
      </p:sp>
      <p:sp>
        <p:nvSpPr>
          <p:cNvPr id="4" name="文本框 3">
            <a:extLst>
              <a:ext uri="{FF2B5EF4-FFF2-40B4-BE49-F238E27FC236}">
                <a16:creationId xmlns:a16="http://schemas.microsoft.com/office/drawing/2014/main" id="{529AD902-D032-47E2-B909-4D0ABCB05EDE}"/>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图灵测试</a:t>
            </a:r>
            <a:endParaRPr lang="zh-CN" altLang="en-US" dirty="0">
              <a:solidFill>
                <a:srgbClr val="FFC000"/>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C73AADCA-5380-4B59-AD3A-3750DB3AF618}"/>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流程图: 对照 5">
            <a:extLst>
              <a:ext uri="{FF2B5EF4-FFF2-40B4-BE49-F238E27FC236}">
                <a16:creationId xmlns:a16="http://schemas.microsoft.com/office/drawing/2014/main" id="{F936F805-959A-4C77-ACAE-02CB66322206}"/>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1D1AED6-B7B8-4D4A-BC56-1AC221B06467}"/>
              </a:ext>
            </a:extLst>
          </p:cNvPr>
          <p:cNvSpPr txBox="1"/>
          <p:nvPr/>
        </p:nvSpPr>
        <p:spPr>
          <a:xfrm>
            <a:off x="7072218" y="2978477"/>
            <a:ext cx="4958417" cy="1754326"/>
          </a:xfrm>
          <a:prstGeom prst="rect">
            <a:avLst/>
          </a:prstGeom>
          <a:noFill/>
        </p:spPr>
        <p:txBody>
          <a:bodyPr wrap="square">
            <a:spAutoFit/>
          </a:bodyPr>
          <a:lstStyle/>
          <a:p>
            <a:r>
              <a:rPr lang="zh-CN" altLang="en-US" b="0" i="0" dirty="0">
                <a:effectLst/>
                <a:latin typeface="Arial" panose="020B0604020202020204" pitchFamily="34" charset="0"/>
              </a:rPr>
              <a:t>让一个人坐在电脑前，跟另一边用键盘进行对话，</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r>
              <a:rPr lang="zh-CN" altLang="en-US" b="0" i="0" dirty="0">
                <a:effectLst/>
                <a:latin typeface="Arial" panose="020B0604020202020204" pitchFamily="34" charset="0"/>
              </a:rPr>
              <a:t>如果这个人</a:t>
            </a:r>
            <a:r>
              <a:rPr lang="zh-CN" altLang="en-US" b="1" i="0" dirty="0">
                <a:effectLst/>
                <a:latin typeface="Arial" panose="020B0604020202020204" pitchFamily="34" charset="0"/>
              </a:rPr>
              <a:t>在一定时间内</a:t>
            </a:r>
            <a:r>
              <a:rPr lang="zh-CN" altLang="en-US" b="0" i="0" dirty="0">
                <a:effectLst/>
                <a:latin typeface="Arial" panose="020B0604020202020204" pitchFamily="34" charset="0"/>
              </a:rPr>
              <a:t>分不清跟自己对话的是一个人还是一个机器，那么这个对话机器就通过了图灵测试并具备人工智能。</a:t>
            </a:r>
            <a:endParaRPr lang="zh-CN" altLang="en-US" dirty="0"/>
          </a:p>
        </p:txBody>
      </p:sp>
    </p:spTree>
    <p:extLst>
      <p:ext uri="{BB962C8B-B14F-4D97-AF65-F5344CB8AC3E}">
        <p14:creationId xmlns:p14="http://schemas.microsoft.com/office/powerpoint/2010/main" val="218204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06FA2A8-091B-469A-942C-B7B3EC15AC87}"/>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专家系统</a:t>
            </a:r>
            <a:endParaRPr lang="zh-CN" altLang="en-US" dirty="0">
              <a:solidFill>
                <a:srgbClr val="FFC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4DCFA4C3-99E4-4BEE-8DC1-CA0F519FC9AD}"/>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流程图: 对照 9">
            <a:extLst>
              <a:ext uri="{FF2B5EF4-FFF2-40B4-BE49-F238E27FC236}">
                <a16:creationId xmlns:a16="http://schemas.microsoft.com/office/drawing/2014/main" id="{2FFB1851-0D59-45F9-B81E-42A6013BF1BD}"/>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AD6D2E9-D6C6-4775-BABD-56DA43C00E26}"/>
              </a:ext>
            </a:extLst>
          </p:cNvPr>
          <p:cNvSpPr txBox="1"/>
          <p:nvPr/>
        </p:nvSpPr>
        <p:spPr>
          <a:xfrm>
            <a:off x="356533" y="5357843"/>
            <a:ext cx="10642407" cy="923330"/>
          </a:xfrm>
          <a:prstGeom prst="rect">
            <a:avLst/>
          </a:prstGeom>
          <a:noFill/>
        </p:spPr>
        <p:txBody>
          <a:bodyPr wrap="square" rtlCol="0">
            <a:spAutoFit/>
          </a:bodyPr>
          <a:lstStyle/>
          <a:p>
            <a:r>
              <a:rPr lang="zh-CN" altLang="en-US" dirty="0"/>
              <a:t>①找一组某个领域的专家，如医学领域的专家，他们会将自己的知识或经验总结成某一条条规则、事实。</a:t>
            </a:r>
            <a:endParaRPr lang="en-US" altLang="zh-CN" dirty="0"/>
          </a:p>
          <a:p>
            <a:endParaRPr lang="en-US" altLang="zh-CN" dirty="0"/>
          </a:p>
          <a:p>
            <a:r>
              <a:rPr lang="zh-CN" altLang="en-US" dirty="0"/>
              <a:t>②</a:t>
            </a:r>
            <a:r>
              <a:rPr lang="zh-CN" altLang="en-US" b="0" i="0" dirty="0">
                <a:solidFill>
                  <a:srgbClr val="121212"/>
                </a:solidFill>
                <a:effectLst/>
                <a:latin typeface="-apple-system"/>
              </a:rPr>
              <a:t>当将事实输入到专家系统时，专家会根据规则或事实进行推导、梳理，并得到最终</a:t>
            </a:r>
            <a:r>
              <a:rPr lang="zh-CN" altLang="en-US" dirty="0">
                <a:solidFill>
                  <a:srgbClr val="121212"/>
                </a:solidFill>
                <a:latin typeface="-apple-system"/>
              </a:rPr>
              <a:t>结果。</a:t>
            </a:r>
            <a:endParaRPr lang="zh-CN" altLang="en-US" dirty="0"/>
          </a:p>
        </p:txBody>
      </p:sp>
      <p:sp>
        <p:nvSpPr>
          <p:cNvPr id="14" name="文本框 13">
            <a:extLst>
              <a:ext uri="{FF2B5EF4-FFF2-40B4-BE49-F238E27FC236}">
                <a16:creationId xmlns:a16="http://schemas.microsoft.com/office/drawing/2014/main" id="{38DAA617-DDA9-4F70-8D13-05BC25EE1F9A}"/>
              </a:ext>
            </a:extLst>
          </p:cNvPr>
          <p:cNvSpPr txBox="1"/>
          <p:nvPr/>
        </p:nvSpPr>
        <p:spPr>
          <a:xfrm>
            <a:off x="7673788" y="2276704"/>
            <a:ext cx="5728447" cy="923330"/>
          </a:xfrm>
          <a:prstGeom prst="rect">
            <a:avLst/>
          </a:prstGeom>
          <a:noFill/>
        </p:spPr>
        <p:txBody>
          <a:bodyPr wrap="square" rtlCol="0">
            <a:spAutoFit/>
          </a:bodyPr>
          <a:lstStyle/>
          <a:p>
            <a:r>
              <a:rPr lang="zh-CN" altLang="en-US" dirty="0">
                <a:solidFill>
                  <a:srgbClr val="121212"/>
                </a:solidFill>
                <a:latin typeface="-apple-system"/>
              </a:rPr>
              <a:t>规则示例：</a:t>
            </a:r>
            <a:endParaRPr lang="en-US" altLang="zh-CN" dirty="0">
              <a:solidFill>
                <a:srgbClr val="121212"/>
              </a:solidFill>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A. </a:t>
            </a:r>
            <a:r>
              <a:rPr lang="zh-CN" altLang="en-US" b="0" i="0" dirty="0">
                <a:solidFill>
                  <a:srgbClr val="121212"/>
                </a:solidFill>
                <a:effectLst/>
                <a:latin typeface="-apple-system"/>
              </a:rPr>
              <a:t>体温超过</a:t>
            </a:r>
            <a:r>
              <a:rPr lang="en-US" altLang="zh-CN" b="0" i="0" dirty="0">
                <a:solidFill>
                  <a:srgbClr val="121212"/>
                </a:solidFill>
                <a:effectLst/>
                <a:latin typeface="-apple-system"/>
              </a:rPr>
              <a:t>37</a:t>
            </a:r>
            <a:r>
              <a:rPr lang="zh-CN" altLang="en-US" b="0" i="0" dirty="0">
                <a:solidFill>
                  <a:srgbClr val="121212"/>
                </a:solidFill>
                <a:effectLst/>
                <a:latin typeface="-apple-system"/>
              </a:rPr>
              <a:t>度 </a:t>
            </a:r>
            <a:r>
              <a:rPr lang="en-US" altLang="zh-CN" b="0" i="0" dirty="0">
                <a:solidFill>
                  <a:srgbClr val="121212"/>
                </a:solidFill>
                <a:effectLst/>
                <a:latin typeface="-apple-system"/>
              </a:rPr>
              <a:t>+ </a:t>
            </a:r>
            <a:r>
              <a:rPr lang="zh-CN" altLang="en-US" b="0" i="0" dirty="0">
                <a:solidFill>
                  <a:srgbClr val="121212"/>
                </a:solidFill>
                <a:effectLst/>
                <a:latin typeface="-apple-system"/>
              </a:rPr>
              <a:t>流鼻涕 </a:t>
            </a:r>
            <a:r>
              <a:rPr lang="en-US" altLang="zh-CN" b="0" i="0" dirty="0">
                <a:solidFill>
                  <a:srgbClr val="121212"/>
                </a:solidFill>
                <a:effectLst/>
                <a:latin typeface="-apple-system"/>
              </a:rPr>
              <a:t>+ </a:t>
            </a:r>
            <a:r>
              <a:rPr lang="zh-CN" altLang="en-US" b="0" i="0" dirty="0">
                <a:solidFill>
                  <a:srgbClr val="121212"/>
                </a:solidFill>
                <a:effectLst/>
                <a:latin typeface="-apple-system"/>
              </a:rPr>
              <a:t>流眼泪  </a:t>
            </a:r>
            <a:r>
              <a:rPr lang="en-US" altLang="zh-CN" b="0" i="0" dirty="0">
                <a:solidFill>
                  <a:srgbClr val="121212"/>
                </a:solidFill>
                <a:effectLst/>
                <a:latin typeface="-apple-system"/>
              </a:rPr>
              <a:t>=&gt; </a:t>
            </a:r>
            <a:r>
              <a:rPr lang="zh-CN" altLang="en-US" b="0" i="0" dirty="0">
                <a:solidFill>
                  <a:srgbClr val="121212"/>
                </a:solidFill>
                <a:effectLst/>
                <a:latin typeface="-apple-system"/>
              </a:rPr>
              <a:t>感冒</a:t>
            </a:r>
            <a:endParaRPr lang="en-US" altLang="zh-CN" b="0" i="0" dirty="0">
              <a:solidFill>
                <a:srgbClr val="121212"/>
              </a:solidFill>
              <a:effectLst/>
              <a:latin typeface="-apple-system"/>
            </a:endParaRPr>
          </a:p>
        </p:txBody>
      </p:sp>
      <p:sp>
        <p:nvSpPr>
          <p:cNvPr id="16" name="文本框 15">
            <a:extLst>
              <a:ext uri="{FF2B5EF4-FFF2-40B4-BE49-F238E27FC236}">
                <a16:creationId xmlns:a16="http://schemas.microsoft.com/office/drawing/2014/main" id="{6ABF816C-EFFF-4E0C-817B-AB2F33DF3987}"/>
              </a:ext>
            </a:extLst>
          </p:cNvPr>
          <p:cNvSpPr txBox="1"/>
          <p:nvPr/>
        </p:nvSpPr>
        <p:spPr>
          <a:xfrm>
            <a:off x="463355" y="1116492"/>
            <a:ext cx="6212540" cy="369332"/>
          </a:xfrm>
          <a:prstGeom prst="rect">
            <a:avLst/>
          </a:prstGeom>
          <a:noFill/>
        </p:spPr>
        <p:txBody>
          <a:bodyPr wrap="square">
            <a:spAutoFit/>
          </a:bodyPr>
          <a:lstStyle/>
          <a:p>
            <a:r>
              <a:rPr lang="zh-CN" altLang="en-US" b="0" i="0" dirty="0">
                <a:solidFill>
                  <a:srgbClr val="121212"/>
                </a:solidFill>
                <a:effectLst/>
                <a:latin typeface="-apple-system"/>
              </a:rPr>
              <a:t>早期的人工智能系统：</a:t>
            </a:r>
            <a:r>
              <a:rPr lang="zh-CN" altLang="en-US" b="1" i="0" dirty="0">
                <a:solidFill>
                  <a:srgbClr val="121212"/>
                </a:solidFill>
                <a:effectLst/>
                <a:latin typeface="-apple-system"/>
              </a:rPr>
              <a:t>专家系统</a:t>
            </a:r>
            <a:r>
              <a:rPr lang="zh-CN" altLang="en-US" b="0" i="0" dirty="0">
                <a:solidFill>
                  <a:srgbClr val="121212"/>
                </a:solidFill>
                <a:effectLst/>
                <a:latin typeface="-apple-system"/>
              </a:rPr>
              <a:t>，它也称为规则系统。</a:t>
            </a:r>
            <a:endParaRPr lang="zh-CN" altLang="en-US" dirty="0"/>
          </a:p>
        </p:txBody>
      </p:sp>
      <p:sp>
        <p:nvSpPr>
          <p:cNvPr id="18" name="文本框 17">
            <a:extLst>
              <a:ext uri="{FF2B5EF4-FFF2-40B4-BE49-F238E27FC236}">
                <a16:creationId xmlns:a16="http://schemas.microsoft.com/office/drawing/2014/main" id="{211F3DB1-6013-45E8-A42B-B9E63A60FCE8}"/>
              </a:ext>
            </a:extLst>
          </p:cNvPr>
          <p:cNvSpPr txBox="1"/>
          <p:nvPr/>
        </p:nvSpPr>
        <p:spPr>
          <a:xfrm>
            <a:off x="7673788" y="3349372"/>
            <a:ext cx="4268501" cy="646331"/>
          </a:xfrm>
          <a:prstGeom prst="rect">
            <a:avLst/>
          </a:prstGeom>
          <a:noFill/>
        </p:spPr>
        <p:txBody>
          <a:bodyPr wrap="square">
            <a:spAutoFit/>
          </a:bodyPr>
          <a:lstStyle/>
          <a:p>
            <a:r>
              <a:rPr lang="en-US" altLang="zh-CN" dirty="0">
                <a:solidFill>
                  <a:srgbClr val="121212"/>
                </a:solidFill>
                <a:latin typeface="-apple-system"/>
              </a:rPr>
              <a:t>B.</a:t>
            </a:r>
            <a:r>
              <a:rPr lang="zh-CN" altLang="en-US" dirty="0">
                <a:solidFill>
                  <a:srgbClr val="121212"/>
                </a:solidFill>
                <a:latin typeface="-apple-system"/>
              </a:rPr>
              <a:t> </a:t>
            </a:r>
            <a:r>
              <a:rPr lang="en-US" altLang="zh-CN" b="0" i="0" dirty="0">
                <a:solidFill>
                  <a:srgbClr val="121212"/>
                </a:solidFill>
                <a:effectLst/>
                <a:latin typeface="-apple-system"/>
              </a:rPr>
              <a:t>IF</a:t>
            </a:r>
            <a:r>
              <a:rPr lang="zh-CN" altLang="en-US" b="0" i="0" dirty="0">
                <a:solidFill>
                  <a:srgbClr val="121212"/>
                </a:solidFill>
                <a:effectLst/>
                <a:latin typeface="-apple-system"/>
              </a:rPr>
              <a:t>（有羽毛 </a:t>
            </a:r>
            <a:r>
              <a:rPr lang="en-US" altLang="zh-CN" b="0" i="0" dirty="0">
                <a:solidFill>
                  <a:srgbClr val="121212"/>
                </a:solidFill>
                <a:effectLst/>
                <a:latin typeface="-apple-system"/>
              </a:rPr>
              <a:t>or </a:t>
            </a:r>
            <a:r>
              <a:rPr lang="zh-CN" altLang="en-US" b="0" i="0" dirty="0">
                <a:solidFill>
                  <a:srgbClr val="121212"/>
                </a:solidFill>
                <a:effectLst/>
                <a:latin typeface="-apple-system"/>
              </a:rPr>
              <a:t>能飞 </a:t>
            </a:r>
            <a:r>
              <a:rPr lang="en-US" altLang="zh-CN" b="0" i="0" dirty="0">
                <a:solidFill>
                  <a:srgbClr val="121212"/>
                </a:solidFill>
                <a:effectLst/>
                <a:latin typeface="-apple-system"/>
              </a:rPr>
              <a:t>and </a:t>
            </a:r>
            <a:r>
              <a:rPr lang="zh-CN" altLang="en-US" b="0" i="0" dirty="0">
                <a:solidFill>
                  <a:srgbClr val="121212"/>
                </a:solidFill>
                <a:effectLst/>
                <a:latin typeface="-apple-system"/>
              </a:rPr>
              <a:t>生蛋））</a:t>
            </a:r>
            <a:r>
              <a:rPr lang="en-US" altLang="zh-CN" b="0" i="0" dirty="0">
                <a:solidFill>
                  <a:srgbClr val="121212"/>
                </a:solidFill>
                <a:effectLst/>
                <a:latin typeface="-apple-system"/>
              </a:rPr>
              <a:t>and </a:t>
            </a:r>
            <a:r>
              <a:rPr lang="zh-CN" altLang="en-US" b="0" i="0" dirty="0">
                <a:solidFill>
                  <a:srgbClr val="121212"/>
                </a:solidFill>
                <a:effectLst/>
                <a:latin typeface="-apple-system"/>
              </a:rPr>
              <a:t>不会飞 </a:t>
            </a:r>
            <a:r>
              <a:rPr lang="en-US" altLang="zh-CN" b="0" i="0" dirty="0">
                <a:solidFill>
                  <a:srgbClr val="121212"/>
                </a:solidFill>
                <a:effectLst/>
                <a:latin typeface="-apple-system"/>
              </a:rPr>
              <a:t>and </a:t>
            </a:r>
            <a:r>
              <a:rPr lang="zh-CN" altLang="en-US" b="0" i="0" dirty="0">
                <a:solidFill>
                  <a:srgbClr val="121212"/>
                </a:solidFill>
                <a:effectLst/>
                <a:latin typeface="-apple-system"/>
              </a:rPr>
              <a:t>游水 </a:t>
            </a:r>
            <a:r>
              <a:rPr lang="en-US" altLang="zh-CN" b="0" i="0" dirty="0">
                <a:solidFill>
                  <a:srgbClr val="121212"/>
                </a:solidFill>
                <a:effectLst/>
                <a:latin typeface="-apple-system"/>
              </a:rPr>
              <a:t>and </a:t>
            </a:r>
            <a:r>
              <a:rPr lang="zh-CN" altLang="en-US" b="0" i="0" dirty="0">
                <a:solidFill>
                  <a:srgbClr val="121212"/>
                </a:solidFill>
                <a:effectLst/>
                <a:latin typeface="-apple-system"/>
              </a:rPr>
              <a:t>黑白色，</a:t>
            </a:r>
            <a:r>
              <a:rPr lang="en-US" altLang="zh-CN" b="0" i="0" dirty="0">
                <a:solidFill>
                  <a:srgbClr val="121212"/>
                </a:solidFill>
                <a:effectLst/>
                <a:latin typeface="-apple-system"/>
              </a:rPr>
              <a:t>THEN </a:t>
            </a:r>
            <a:r>
              <a:rPr lang="zh-CN" altLang="en-US" b="0" i="0" dirty="0">
                <a:solidFill>
                  <a:srgbClr val="121212"/>
                </a:solidFill>
                <a:effectLst/>
                <a:latin typeface="-apple-system"/>
              </a:rPr>
              <a:t>企鹅</a:t>
            </a:r>
            <a:endParaRPr lang="zh-CN" altLang="en-US" dirty="0"/>
          </a:p>
        </p:txBody>
      </p:sp>
      <p:sp>
        <p:nvSpPr>
          <p:cNvPr id="20" name="文本框 19">
            <a:extLst>
              <a:ext uri="{FF2B5EF4-FFF2-40B4-BE49-F238E27FC236}">
                <a16:creationId xmlns:a16="http://schemas.microsoft.com/office/drawing/2014/main" id="{2BDC105D-2B78-4615-995F-A2FE685299B6}"/>
              </a:ext>
            </a:extLst>
          </p:cNvPr>
          <p:cNvSpPr txBox="1"/>
          <p:nvPr/>
        </p:nvSpPr>
        <p:spPr>
          <a:xfrm>
            <a:off x="463354" y="1713270"/>
            <a:ext cx="7667633" cy="369332"/>
          </a:xfrm>
          <a:prstGeom prst="rect">
            <a:avLst/>
          </a:prstGeom>
          <a:noFill/>
        </p:spPr>
        <p:txBody>
          <a:bodyPr wrap="square">
            <a:spAutoFit/>
          </a:bodyPr>
          <a:lstStyle/>
          <a:p>
            <a:r>
              <a:rPr lang="zh-CN" altLang="en-US" b="0" i="0" dirty="0">
                <a:solidFill>
                  <a:srgbClr val="121212"/>
                </a:solidFill>
                <a:effectLst/>
                <a:latin typeface="-apple-system"/>
              </a:rPr>
              <a:t>基于</a:t>
            </a:r>
            <a:r>
              <a:rPr lang="zh-CN" altLang="en-US" b="1" i="0" dirty="0">
                <a:solidFill>
                  <a:srgbClr val="121212"/>
                </a:solidFill>
                <a:effectLst/>
                <a:latin typeface="-apple-system"/>
              </a:rPr>
              <a:t>演绎法</a:t>
            </a:r>
            <a:r>
              <a:rPr lang="zh-CN" altLang="en-US" b="0" i="0" dirty="0">
                <a:solidFill>
                  <a:srgbClr val="121212"/>
                </a:solidFill>
                <a:effectLst/>
                <a:latin typeface="-apple-system"/>
              </a:rPr>
              <a:t>，是从已知的规则和事实出发，推导新的规则、新的事实。</a:t>
            </a:r>
            <a:endParaRPr lang="zh-CN" altLang="en-US" dirty="0"/>
          </a:p>
        </p:txBody>
      </p:sp>
      <p:pic>
        <p:nvPicPr>
          <p:cNvPr id="22" name="图片 21">
            <a:extLst>
              <a:ext uri="{FF2B5EF4-FFF2-40B4-BE49-F238E27FC236}">
                <a16:creationId xmlns:a16="http://schemas.microsoft.com/office/drawing/2014/main" id="{14860994-9998-417A-ACD6-6F9AD3EC6B21}"/>
              </a:ext>
            </a:extLst>
          </p:cNvPr>
          <p:cNvPicPr>
            <a:picLocks noChangeAspect="1"/>
          </p:cNvPicPr>
          <p:nvPr/>
        </p:nvPicPr>
        <p:blipFill>
          <a:blip r:embed="rId2"/>
          <a:stretch>
            <a:fillRect/>
          </a:stretch>
        </p:blipFill>
        <p:spPr>
          <a:xfrm>
            <a:off x="249711" y="2024963"/>
            <a:ext cx="7424077" cy="3021187"/>
          </a:xfrm>
          <a:prstGeom prst="rect">
            <a:avLst/>
          </a:prstGeom>
        </p:spPr>
      </p:pic>
    </p:spTree>
    <p:extLst>
      <p:ext uri="{BB962C8B-B14F-4D97-AF65-F5344CB8AC3E}">
        <p14:creationId xmlns:p14="http://schemas.microsoft.com/office/powerpoint/2010/main" val="95980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5E695ED-8C8F-4879-8CA2-56CA944A6116}"/>
              </a:ext>
            </a:extLst>
          </p:cNvPr>
          <p:cNvSpPr txBox="1"/>
          <p:nvPr/>
        </p:nvSpPr>
        <p:spPr>
          <a:xfrm>
            <a:off x="557406" y="234622"/>
            <a:ext cx="3881429" cy="461665"/>
          </a:xfrm>
          <a:prstGeom prst="rect">
            <a:avLst/>
          </a:prstGeom>
          <a:noFill/>
        </p:spPr>
        <p:txBody>
          <a:bodyPr wrap="square" rtlCol="0">
            <a:spAutoFit/>
          </a:bodyPr>
          <a:lstStyle/>
          <a:p>
            <a:r>
              <a:rPr lang="zh-CN" altLang="en-US" sz="2400" dirty="0">
                <a:solidFill>
                  <a:schemeClr val="accent5">
                    <a:lumMod val="75000"/>
                  </a:schemeClr>
                </a:solidFill>
                <a:latin typeface="Adobe 黑体 Std R" panose="020B0400000000000000" pitchFamily="34" charset="-122"/>
                <a:ea typeface="Adobe 黑体 Std R" panose="020B0400000000000000" pitchFamily="34" charset="-122"/>
              </a:rPr>
              <a:t>机器学习</a:t>
            </a:r>
            <a:endParaRPr lang="zh-CN" altLang="en-US" dirty="0">
              <a:solidFill>
                <a:srgbClr val="FFC000"/>
              </a:solidFill>
              <a:latin typeface="Adobe 黑体 Std R" panose="020B0400000000000000" pitchFamily="34" charset="-122"/>
              <a:ea typeface="Adobe 黑体 Std R" panose="020B0400000000000000" pitchFamily="34" charset="-122"/>
            </a:endParaRPr>
          </a:p>
        </p:txBody>
      </p:sp>
      <p:cxnSp>
        <p:nvCxnSpPr>
          <p:cNvPr id="11" name="直接连接符 10">
            <a:extLst>
              <a:ext uri="{FF2B5EF4-FFF2-40B4-BE49-F238E27FC236}">
                <a16:creationId xmlns:a16="http://schemas.microsoft.com/office/drawing/2014/main" id="{22D7D2AD-1D0B-46D8-B836-774508DD7A89}"/>
              </a:ext>
            </a:extLst>
          </p:cNvPr>
          <p:cNvCxnSpPr/>
          <p:nvPr/>
        </p:nvCxnSpPr>
        <p:spPr>
          <a:xfrm>
            <a:off x="0" y="763669"/>
            <a:ext cx="1219200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2" name="流程图: 对照 11">
            <a:extLst>
              <a:ext uri="{FF2B5EF4-FFF2-40B4-BE49-F238E27FC236}">
                <a16:creationId xmlns:a16="http://schemas.microsoft.com/office/drawing/2014/main" id="{D770EF37-74EE-48A4-A1EC-5BC9CF56B94B}"/>
              </a:ext>
            </a:extLst>
          </p:cNvPr>
          <p:cNvSpPr/>
          <p:nvPr/>
        </p:nvSpPr>
        <p:spPr>
          <a:xfrm>
            <a:off x="249711" y="322092"/>
            <a:ext cx="213644" cy="270561"/>
          </a:xfrm>
          <a:prstGeom prst="flowChartCollate">
            <a:avLst/>
          </a:prstGeom>
          <a:solidFill>
            <a:schemeClr val="accent5">
              <a:lumMod val="75000"/>
            </a:schemeClr>
          </a:solidFill>
          <a:ln>
            <a:solidFill>
              <a:schemeClr val="accent5">
                <a:lumMod val="75000"/>
              </a:schemeClr>
            </a:solidFill>
          </a:ln>
          <a:effectLst>
            <a:outerShdw blurRad="152400" dist="317500" dir="5400000" sx="90000" sy="-19000" rotWithShape="0">
              <a:prstClr val="black">
                <a:alpha val="15000"/>
              </a:prstClr>
            </a:outerShdw>
            <a:softEdge rad="12700"/>
          </a:effectLst>
          <a:scene3d>
            <a:camera prst="perspectiveHeroicExtremeLef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55D534D6-E827-4818-9916-1A9170A44F95}"/>
              </a:ext>
            </a:extLst>
          </p:cNvPr>
          <p:cNvSpPr txBox="1"/>
          <p:nvPr/>
        </p:nvSpPr>
        <p:spPr>
          <a:xfrm>
            <a:off x="557406" y="4173529"/>
            <a:ext cx="4237399" cy="1200329"/>
          </a:xfrm>
          <a:prstGeom prst="rect">
            <a:avLst/>
          </a:prstGeom>
          <a:noFill/>
        </p:spPr>
        <p:txBody>
          <a:bodyPr wrap="square">
            <a:spAutoFit/>
          </a:bodyPr>
          <a:lstStyle/>
          <a:p>
            <a:r>
              <a:rPr lang="zh-CN" altLang="en-US" b="0" i="0" dirty="0">
                <a:solidFill>
                  <a:srgbClr val="121212"/>
                </a:solidFill>
                <a:effectLst/>
                <a:latin typeface="-apple-system"/>
              </a:rPr>
              <a:t>机器学习（</a:t>
            </a:r>
            <a:r>
              <a:rPr lang="en-US" altLang="zh-CN" b="0" i="0" dirty="0">
                <a:solidFill>
                  <a:srgbClr val="121212"/>
                </a:solidFill>
                <a:effectLst/>
                <a:latin typeface="-apple-system"/>
              </a:rPr>
              <a:t>Machine Learning</a:t>
            </a:r>
            <a:r>
              <a:rPr lang="zh-CN" altLang="en-US" b="0" i="0" dirty="0">
                <a:solidFill>
                  <a:srgbClr val="121212"/>
                </a:solidFill>
                <a:effectLst/>
                <a:latin typeface="-apple-system"/>
              </a:rPr>
              <a:t>，</a:t>
            </a:r>
            <a:r>
              <a:rPr lang="en-US" altLang="zh-CN" b="0" i="0" dirty="0">
                <a:solidFill>
                  <a:srgbClr val="121212"/>
                </a:solidFill>
                <a:effectLst/>
                <a:latin typeface="-apple-system"/>
              </a:rPr>
              <a:t>ML</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dirty="0">
              <a:solidFill>
                <a:srgbClr val="121212"/>
              </a:solidFill>
              <a:latin typeface="-apple-system"/>
            </a:endParaRPr>
          </a:p>
          <a:p>
            <a:r>
              <a:rPr lang="zh-CN" altLang="en-US" b="1" i="0" dirty="0">
                <a:solidFill>
                  <a:srgbClr val="121212"/>
                </a:solidFill>
                <a:effectLst/>
                <a:latin typeface="-apple-system"/>
              </a:rPr>
              <a:t>机器从经验中自动学习和改进的过程，</a:t>
            </a:r>
            <a:endParaRPr lang="en-US" altLang="zh-CN" b="1" i="0" dirty="0">
              <a:solidFill>
                <a:srgbClr val="121212"/>
              </a:solidFill>
              <a:effectLst/>
              <a:latin typeface="-apple-system"/>
            </a:endParaRPr>
          </a:p>
          <a:p>
            <a:r>
              <a:rPr lang="zh-CN" altLang="en-US" b="1" i="0" dirty="0">
                <a:solidFill>
                  <a:srgbClr val="121212"/>
                </a:solidFill>
                <a:effectLst/>
                <a:latin typeface="-apple-system"/>
              </a:rPr>
              <a:t>不需要人工编写程序指定规则和逻辑。</a:t>
            </a:r>
            <a:endParaRPr lang="zh-CN" altLang="en-US" b="1" dirty="0"/>
          </a:p>
        </p:txBody>
      </p:sp>
      <p:sp>
        <p:nvSpPr>
          <p:cNvPr id="15" name="文本框 14">
            <a:extLst>
              <a:ext uri="{FF2B5EF4-FFF2-40B4-BE49-F238E27FC236}">
                <a16:creationId xmlns:a16="http://schemas.microsoft.com/office/drawing/2014/main" id="{4E789EEA-E7AD-413D-90FD-E88738DA0230}"/>
              </a:ext>
            </a:extLst>
          </p:cNvPr>
          <p:cNvSpPr txBox="1"/>
          <p:nvPr/>
        </p:nvSpPr>
        <p:spPr>
          <a:xfrm>
            <a:off x="557406" y="5555027"/>
            <a:ext cx="11365653" cy="923330"/>
          </a:xfrm>
          <a:prstGeom prst="rect">
            <a:avLst/>
          </a:prstGeom>
          <a:noFill/>
        </p:spPr>
        <p:txBody>
          <a:bodyPr wrap="square">
            <a:spAutoFit/>
          </a:bodyPr>
          <a:lstStyle/>
          <a:p>
            <a:endParaRPr lang="en-US" altLang="zh-CN" dirty="0">
              <a:solidFill>
                <a:srgbClr val="121212"/>
              </a:solidFill>
              <a:latin typeface="-apple-system"/>
            </a:endParaRPr>
          </a:p>
          <a:p>
            <a:r>
              <a:rPr lang="zh-CN" altLang="en-US" b="0" i="0" dirty="0">
                <a:solidFill>
                  <a:srgbClr val="121212"/>
                </a:solidFill>
                <a:effectLst/>
                <a:latin typeface="-apple-system"/>
              </a:rPr>
              <a:t>机器学习的目的是让机器从用户和输入数据处获得知识，以便在生产、生活的实际环境中，能够自动作出判断和响应，从而帮助我们解决更多问题、减少错误、提高效率。</a:t>
            </a:r>
            <a:endParaRPr lang="zh-CN" altLang="en-US" dirty="0"/>
          </a:p>
        </p:txBody>
      </p:sp>
      <p:sp>
        <p:nvSpPr>
          <p:cNvPr id="16" name="文本框 15">
            <a:extLst>
              <a:ext uri="{FF2B5EF4-FFF2-40B4-BE49-F238E27FC236}">
                <a16:creationId xmlns:a16="http://schemas.microsoft.com/office/drawing/2014/main" id="{EEDCDF53-41E7-482D-A0A3-6EEBBA13D10B}"/>
              </a:ext>
            </a:extLst>
          </p:cNvPr>
          <p:cNvSpPr txBox="1"/>
          <p:nvPr/>
        </p:nvSpPr>
        <p:spPr>
          <a:xfrm>
            <a:off x="6505566" y="3935348"/>
            <a:ext cx="5588660" cy="923330"/>
          </a:xfrm>
          <a:prstGeom prst="rect">
            <a:avLst/>
          </a:prstGeom>
          <a:noFill/>
        </p:spPr>
        <p:txBody>
          <a:bodyPr wrap="square">
            <a:spAutoFit/>
          </a:bodyPr>
          <a:lstStyle/>
          <a:p>
            <a:r>
              <a:rPr lang="zh-CN" altLang="en-US" b="0" i="0" dirty="0">
                <a:solidFill>
                  <a:srgbClr val="121212"/>
                </a:solidFill>
                <a:effectLst/>
                <a:latin typeface="-apple-system"/>
              </a:rPr>
              <a:t>“学习”本身也是一种智能行为，从人工智能的萌芽时期开始，就有一些研究者尝试让机器来自动学习，即</a:t>
            </a:r>
            <a:r>
              <a:rPr lang="zh-CN" altLang="en-US" b="1" i="0" dirty="0">
                <a:solidFill>
                  <a:srgbClr val="121212"/>
                </a:solidFill>
                <a:effectLst/>
                <a:latin typeface="-apple-system"/>
              </a:rPr>
              <a:t>机器学习</a:t>
            </a:r>
            <a:r>
              <a:rPr lang="zh-CN" altLang="en-US" i="0" dirty="0">
                <a:solidFill>
                  <a:srgbClr val="121212"/>
                </a:solidFill>
                <a:effectLst/>
                <a:latin typeface="-apple-system"/>
              </a:rPr>
              <a:t>。</a:t>
            </a:r>
            <a:endParaRPr lang="zh-CN" altLang="en-US" dirty="0"/>
          </a:p>
        </p:txBody>
      </p:sp>
      <p:sp>
        <p:nvSpPr>
          <p:cNvPr id="6" name="文本框 5">
            <a:extLst>
              <a:ext uri="{FF2B5EF4-FFF2-40B4-BE49-F238E27FC236}">
                <a16:creationId xmlns:a16="http://schemas.microsoft.com/office/drawing/2014/main" id="{E4258D0B-0DF1-43EF-BCA4-EA371C738668}"/>
              </a:ext>
            </a:extLst>
          </p:cNvPr>
          <p:cNvSpPr txBox="1"/>
          <p:nvPr/>
        </p:nvSpPr>
        <p:spPr>
          <a:xfrm>
            <a:off x="557406" y="3449237"/>
            <a:ext cx="4418006" cy="369332"/>
          </a:xfrm>
          <a:prstGeom prst="rect">
            <a:avLst/>
          </a:prstGeom>
          <a:noFill/>
        </p:spPr>
        <p:txBody>
          <a:bodyPr wrap="square" rtlCol="0">
            <a:spAutoFit/>
          </a:bodyPr>
          <a:lstStyle/>
          <a:p>
            <a:r>
              <a:rPr lang="zh-CN" altLang="en-US" b="1" dirty="0"/>
              <a:t>什么是机器学习？来源是什么？</a:t>
            </a:r>
          </a:p>
        </p:txBody>
      </p:sp>
      <p:pic>
        <p:nvPicPr>
          <p:cNvPr id="20" name="图片 19">
            <a:extLst>
              <a:ext uri="{FF2B5EF4-FFF2-40B4-BE49-F238E27FC236}">
                <a16:creationId xmlns:a16="http://schemas.microsoft.com/office/drawing/2014/main" id="{FB20F536-318A-4ABC-B2A8-033B15CD2F1D}"/>
              </a:ext>
            </a:extLst>
          </p:cNvPr>
          <p:cNvPicPr>
            <a:picLocks noChangeAspect="1"/>
          </p:cNvPicPr>
          <p:nvPr/>
        </p:nvPicPr>
        <p:blipFill>
          <a:blip r:embed="rId2"/>
          <a:stretch>
            <a:fillRect/>
          </a:stretch>
        </p:blipFill>
        <p:spPr>
          <a:xfrm>
            <a:off x="6644440" y="1003179"/>
            <a:ext cx="4866241" cy="2343740"/>
          </a:xfrm>
          <a:prstGeom prst="rect">
            <a:avLst/>
          </a:prstGeom>
        </p:spPr>
      </p:pic>
      <p:pic>
        <p:nvPicPr>
          <p:cNvPr id="21" name="图片 20">
            <a:extLst>
              <a:ext uri="{FF2B5EF4-FFF2-40B4-BE49-F238E27FC236}">
                <a16:creationId xmlns:a16="http://schemas.microsoft.com/office/drawing/2014/main" id="{E75F40A1-B814-42F6-9C32-31640C94F8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711" y="1074778"/>
            <a:ext cx="5415401" cy="2044819"/>
          </a:xfrm>
          <a:prstGeom prst="rect">
            <a:avLst/>
          </a:prstGeom>
        </p:spPr>
      </p:pic>
      <p:sp>
        <p:nvSpPr>
          <p:cNvPr id="14" name="文本框 13">
            <a:extLst>
              <a:ext uri="{FF2B5EF4-FFF2-40B4-BE49-F238E27FC236}">
                <a16:creationId xmlns:a16="http://schemas.microsoft.com/office/drawing/2014/main" id="{C7378D14-EF66-4C47-ABDB-AE63AA2922E3}"/>
              </a:ext>
            </a:extLst>
          </p:cNvPr>
          <p:cNvSpPr txBox="1"/>
          <p:nvPr/>
        </p:nvSpPr>
        <p:spPr>
          <a:xfrm>
            <a:off x="6505566" y="3434879"/>
            <a:ext cx="6104964" cy="369332"/>
          </a:xfrm>
          <a:prstGeom prst="rect">
            <a:avLst/>
          </a:prstGeom>
          <a:noFill/>
        </p:spPr>
        <p:txBody>
          <a:bodyPr wrap="square">
            <a:spAutoFit/>
          </a:bodyPr>
          <a:lstStyle/>
          <a:p>
            <a:r>
              <a:rPr lang="zh-CN" altLang="en-US" b="0" i="0" dirty="0">
                <a:solidFill>
                  <a:srgbClr val="121212"/>
                </a:solidFill>
                <a:effectLst/>
                <a:latin typeface="-apple-system"/>
              </a:rPr>
              <a:t>“学习”的目的是获得知识。</a:t>
            </a:r>
            <a:endParaRPr lang="en-US" altLang="zh-CN" b="0" i="0" dirty="0">
              <a:solidFill>
                <a:srgbClr val="121212"/>
              </a:solidFill>
              <a:effectLst/>
              <a:latin typeface="-apple-system"/>
            </a:endParaRPr>
          </a:p>
        </p:txBody>
      </p:sp>
      <p:sp>
        <p:nvSpPr>
          <p:cNvPr id="2" name="文本框 1">
            <a:extLst>
              <a:ext uri="{FF2B5EF4-FFF2-40B4-BE49-F238E27FC236}">
                <a16:creationId xmlns:a16="http://schemas.microsoft.com/office/drawing/2014/main" id="{48987669-F576-40B5-B04E-C183ABED3210}"/>
              </a:ext>
            </a:extLst>
          </p:cNvPr>
          <p:cNvSpPr txBox="1"/>
          <p:nvPr/>
        </p:nvSpPr>
        <p:spPr>
          <a:xfrm>
            <a:off x="6161185" y="274583"/>
            <a:ext cx="5933041" cy="369332"/>
          </a:xfrm>
          <a:prstGeom prst="rect">
            <a:avLst/>
          </a:prstGeom>
          <a:noFill/>
        </p:spPr>
        <p:txBody>
          <a:bodyPr wrap="square" rtlCol="0">
            <a:spAutoFit/>
          </a:bodyPr>
          <a:lstStyle/>
          <a:p>
            <a:r>
              <a:rPr lang="zh-CN" altLang="en-US" dirty="0"/>
              <a:t>专家系统需要事先定义好专家知识和规则，似乎有些麻烦</a:t>
            </a:r>
          </a:p>
        </p:txBody>
      </p:sp>
    </p:spTree>
    <p:extLst>
      <p:ext uri="{BB962C8B-B14F-4D97-AF65-F5344CB8AC3E}">
        <p14:creationId xmlns:p14="http://schemas.microsoft.com/office/powerpoint/2010/main" val="41740096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TotalTime>
  <Words>3680</Words>
  <Application>Microsoft Office PowerPoint</Application>
  <PresentationFormat>宽屏</PresentationFormat>
  <Paragraphs>339</Paragraphs>
  <Slides>38</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Adobe 黑体 Std R</vt:lpstr>
      <vt:lpstr>-apple-system</vt:lpstr>
      <vt:lpstr>Helvetica Neue</vt:lpstr>
      <vt:lpstr>Söhne</vt:lpstr>
      <vt:lpstr>system-ui</vt:lpstr>
      <vt:lpstr>等线</vt:lpstr>
      <vt:lpstr>楷体</vt:lpstr>
      <vt:lpstr>Microsoft Yahei</vt:lpstr>
      <vt:lpstr>Microsoft Yahei</vt:lpstr>
      <vt:lpstr>Microsoft Yahei</vt:lpstr>
      <vt:lpstr>Arial</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章 子豪</dc:creator>
  <cp:lastModifiedBy>章 子豪</cp:lastModifiedBy>
  <cp:revision>95</cp:revision>
  <dcterms:created xsi:type="dcterms:W3CDTF">2023-06-05T11:22:21Z</dcterms:created>
  <dcterms:modified xsi:type="dcterms:W3CDTF">2023-06-14T03:33:32Z</dcterms:modified>
</cp:coreProperties>
</file>